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handoutMasterIdLst>
    <p:handoutMasterId r:id="rId18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8" r:id="rId13"/>
    <p:sldId id="267" r:id="rId14"/>
    <p:sldId id="269" r:id="rId15"/>
    <p:sldId id="270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25563"/>
    <a:srgbClr val="E572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F5AB1C69-6EDB-4FF4-983F-18BD219EF322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020" autoAdjust="0"/>
    <p:restoredTop sz="80898" autoAdjust="0"/>
  </p:normalViewPr>
  <p:slideViewPr>
    <p:cSldViewPr snapToGrid="0">
      <p:cViewPr varScale="1">
        <p:scale>
          <a:sx n="93" d="100"/>
          <a:sy n="93" d="100"/>
        </p:scale>
        <p:origin x="1986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97" d="100"/>
          <a:sy n="97" d="100"/>
        </p:scale>
        <p:origin x="3534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A45BA1-980A-4507-BE5A-5C1E7C2FFD8F}" type="datetimeFigureOut">
              <a:rPr lang="en-US"/>
              <a:t>6/2/2017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7E03411-58E2-43FD-AE1D-AD77DFF8CB20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819107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5A3416D-7FED-43BC-AA7C-D92DBA01ED64}" type="datetimeFigureOut">
              <a:rPr lang="en-US"/>
              <a:t>6/2/2017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/>
              <a:t>Click to edit Master text styles</a:t>
            </a:r>
          </a:p>
          <a:p>
            <a:pPr lvl="1"/>
            <a:r>
              <a:rPr/>
              <a:t>Second level</a:t>
            </a:r>
          </a:p>
          <a:p>
            <a:pPr lvl="2"/>
            <a:r>
              <a:rPr/>
              <a:t>Third level</a:t>
            </a:r>
          </a:p>
          <a:p>
            <a:pPr lvl="3"/>
            <a:r>
              <a:rPr/>
              <a:t>Fourth level</a:t>
            </a:r>
          </a:p>
          <a:p>
            <a:pPr lvl="4"/>
            <a:r>
              <a:rPr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8DC57A8-AE18-4654-B6AF-04B3577165BE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813978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 smtClean="0"/>
              <a:t>Artskortene er ment brukt</a:t>
            </a:r>
            <a:r>
              <a:rPr lang="nb-NO" baseline="0" dirty="0" smtClean="0"/>
              <a:t> i økosystemrelaterte aktiviteter.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nb-NO" baseline="0" dirty="0" smtClean="0"/>
              <a:t>Skriv ut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nb-NO" baseline="0" dirty="0" smtClean="0"/>
              <a:t>Laminer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nb-NO" baseline="0" dirty="0" smtClean="0"/>
              <a:t>Klipp hull gjennom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nb-NO" baseline="0" dirty="0" smtClean="0"/>
              <a:t>Heng en tråd gjennom hullene. Tråden er ment å kunne henges rundt nakken på elevene under aktivitetene.</a:t>
            </a:r>
          </a:p>
          <a:p>
            <a:endParaRPr lang="nb-NO" baseline="0" dirty="0" smtClean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DC57A8-AE18-4654-B6AF-04B3577165BE}" type="slidenum">
              <a:rPr lang="nb-NO" smtClean="0"/>
              <a:t>1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14734787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 smtClean="0"/>
              <a:t>Snøugle</a:t>
            </a:r>
          </a:p>
          <a:p>
            <a:endParaRPr lang="nb-NO" dirty="0" smtClean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dirty="0" smtClean="0"/>
              <a:t>2. Forbruker eller </a:t>
            </a:r>
            <a:r>
              <a:rPr lang="nb-NO" baseline="0" dirty="0" smtClean="0"/>
              <a:t>nedbryter (åtsler).</a:t>
            </a:r>
            <a:endParaRPr lang="nb-NO" dirty="0" smtClean="0"/>
          </a:p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DC57A8-AE18-4654-B6AF-04B3577165BE}" type="slidenum">
              <a:rPr lang="nb-NO" smtClean="0"/>
              <a:t>10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33539750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 smtClean="0"/>
              <a:t>Heilo</a:t>
            </a:r>
          </a:p>
          <a:p>
            <a:endParaRPr lang="nb-NO" dirty="0" smtClean="0"/>
          </a:p>
          <a:p>
            <a:r>
              <a:rPr lang="nb-NO" dirty="0" smtClean="0"/>
              <a:t>1. Forbruker (spiser insekter)</a:t>
            </a:r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DC57A8-AE18-4654-B6AF-04B3577165BE}" type="slidenum">
              <a:rPr lang="nb-NO" smtClean="0"/>
              <a:t>11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27090442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 smtClean="0"/>
              <a:t>Jerv</a:t>
            </a:r>
          </a:p>
          <a:p>
            <a:endParaRPr lang="nb-NO" dirty="0" smtClean="0"/>
          </a:p>
          <a:p>
            <a:r>
              <a:rPr lang="nb-NO" dirty="0" smtClean="0"/>
              <a:t>1. , 2. eller 3. Forbruker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baseline="0" dirty="0" smtClean="0"/>
              <a:t>Kan også være nedbryter (åtsler).</a:t>
            </a:r>
            <a:endParaRPr lang="nb-NO" dirty="0" smtClean="0"/>
          </a:p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DC57A8-AE18-4654-B6AF-04B3577165BE}" type="slidenum">
              <a:rPr lang="nb-NO" smtClean="0"/>
              <a:t>12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67493962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 smtClean="0"/>
              <a:t>Vier</a:t>
            </a:r>
          </a:p>
          <a:p>
            <a:endParaRPr lang="nb-NO" dirty="0" smtClean="0"/>
          </a:p>
          <a:p>
            <a:r>
              <a:rPr lang="nb-NO" dirty="0" smtClean="0"/>
              <a:t>Produsent</a:t>
            </a:r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DC57A8-AE18-4654-B6AF-04B3577165BE}" type="slidenum">
              <a:rPr lang="nb-NO" smtClean="0"/>
              <a:t>13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50985730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 smtClean="0"/>
              <a:t>Rein</a:t>
            </a:r>
          </a:p>
          <a:p>
            <a:endParaRPr lang="nb-NO" dirty="0" smtClean="0"/>
          </a:p>
          <a:p>
            <a:r>
              <a:rPr lang="nb-NO" dirty="0" smtClean="0"/>
              <a:t>1. forbruker</a:t>
            </a:r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DC57A8-AE18-4654-B6AF-04B3577165BE}" type="slidenum">
              <a:rPr lang="nb-NO" smtClean="0"/>
              <a:t>14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97930056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 smtClean="0"/>
              <a:t>Lav</a:t>
            </a:r>
          </a:p>
          <a:p>
            <a:endParaRPr lang="nb-NO" dirty="0" smtClean="0"/>
          </a:p>
          <a:p>
            <a:r>
              <a:rPr lang="nb-NO" dirty="0" smtClean="0"/>
              <a:t>Produsent (flere lavarter</a:t>
            </a:r>
            <a:r>
              <a:rPr lang="nb-NO" baseline="0" dirty="0" smtClean="0"/>
              <a:t> avbildet)</a:t>
            </a:r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DC57A8-AE18-4654-B6AF-04B3577165BE}" type="slidenum">
              <a:rPr lang="nb-NO" smtClean="0"/>
              <a:t>15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70467499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 smtClean="0"/>
              <a:t>Rødrev</a:t>
            </a:r>
          </a:p>
          <a:p>
            <a:endParaRPr lang="nb-NO" dirty="0" smtClean="0"/>
          </a:p>
          <a:p>
            <a:r>
              <a:rPr lang="nb-NO" dirty="0" smtClean="0"/>
              <a:t>1.</a:t>
            </a:r>
            <a:r>
              <a:rPr lang="nb-NO" baseline="0" dirty="0" smtClean="0"/>
              <a:t> Forbruker eller 2. forbruker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baseline="0" dirty="0" smtClean="0"/>
              <a:t>Kan også være nedbryter (åtsler).</a:t>
            </a:r>
            <a:endParaRPr lang="nb-NO" dirty="0" smtClean="0"/>
          </a:p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DC57A8-AE18-4654-B6AF-04B3577165BE}" type="slidenum">
              <a:rPr lang="nb-NO" smtClean="0"/>
              <a:t>2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96140844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 smtClean="0"/>
              <a:t>Lemen</a:t>
            </a:r>
          </a:p>
          <a:p>
            <a:endParaRPr lang="nb-NO" dirty="0" smtClean="0"/>
          </a:p>
          <a:p>
            <a:r>
              <a:rPr lang="nb-NO" dirty="0" smtClean="0"/>
              <a:t>1. forbruker</a:t>
            </a:r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DC57A8-AE18-4654-B6AF-04B3577165BE}" type="slidenum">
              <a:rPr lang="nb-NO" smtClean="0"/>
              <a:t>3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06721180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 smtClean="0"/>
              <a:t>Fjellrev</a:t>
            </a:r>
          </a:p>
          <a:p>
            <a:endParaRPr lang="nb-NO" dirty="0" smtClean="0"/>
          </a:p>
          <a:p>
            <a:pPr marL="0" indent="0">
              <a:buNone/>
            </a:pPr>
            <a:r>
              <a:rPr lang="nb-NO" baseline="0" dirty="0" smtClean="0"/>
              <a:t>1. , 2.  eller 3. forbruker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baseline="0" dirty="0" smtClean="0"/>
              <a:t>Kan også være nedbryter (åtsler).</a:t>
            </a:r>
            <a:endParaRPr lang="nb-NO" dirty="0" smtClean="0"/>
          </a:p>
          <a:p>
            <a:pPr marL="228600" indent="-228600">
              <a:buAutoNum type="arabicPeriod"/>
            </a:pPr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DC57A8-AE18-4654-B6AF-04B3577165BE}" type="slidenum">
              <a:rPr lang="nb-NO" smtClean="0"/>
              <a:t>4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50074401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 smtClean="0"/>
              <a:t>Røyskatt</a:t>
            </a:r>
          </a:p>
          <a:p>
            <a:endParaRPr lang="nb-NO" dirty="0" smtClean="0"/>
          </a:p>
          <a:p>
            <a:r>
              <a:rPr lang="nb-NO" dirty="0" smtClean="0"/>
              <a:t>2. Forbruker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baseline="0" dirty="0" smtClean="0"/>
              <a:t>Kan også være nedbryter (åtsler).</a:t>
            </a:r>
            <a:endParaRPr lang="nb-NO" dirty="0" smtClean="0"/>
          </a:p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DC57A8-AE18-4654-B6AF-04B3577165BE}" type="slidenum">
              <a:rPr lang="nb-NO" smtClean="0"/>
              <a:t>5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43275510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 smtClean="0"/>
              <a:t>Kongeørn</a:t>
            </a:r>
          </a:p>
          <a:p>
            <a:endParaRPr lang="nb-NO" dirty="0" smtClean="0"/>
          </a:p>
          <a:p>
            <a:r>
              <a:rPr lang="nb-NO" dirty="0" smtClean="0"/>
              <a:t>2.</a:t>
            </a:r>
            <a:r>
              <a:rPr lang="nb-NO" baseline="0" dirty="0" smtClean="0"/>
              <a:t>  Eller 3. forbruker. Kan også være nedbryter (åtsler).</a:t>
            </a:r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DC57A8-AE18-4654-B6AF-04B3577165BE}" type="slidenum">
              <a:rPr lang="nb-NO" smtClean="0"/>
              <a:t>6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36838620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 smtClean="0"/>
              <a:t>Fjellvåk</a:t>
            </a:r>
          </a:p>
          <a:p>
            <a:endParaRPr lang="nb-NO" dirty="0" smtClean="0"/>
          </a:p>
          <a:p>
            <a:r>
              <a:rPr lang="nb-NO" dirty="0" smtClean="0"/>
              <a:t>2. forbruker.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baseline="0" dirty="0" smtClean="0"/>
              <a:t>Kan også være nedbryter (åtsler).</a:t>
            </a:r>
            <a:endParaRPr lang="nb-NO" dirty="0" smtClean="0"/>
          </a:p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DC57A8-AE18-4654-B6AF-04B3577165BE}" type="slidenum">
              <a:rPr lang="nb-NO" smtClean="0"/>
              <a:t>7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18986937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 smtClean="0"/>
              <a:t>Fjellrype</a:t>
            </a:r>
          </a:p>
          <a:p>
            <a:endParaRPr lang="nb-NO" dirty="0" smtClean="0"/>
          </a:p>
          <a:p>
            <a:r>
              <a:rPr lang="nb-NO" dirty="0" smtClean="0"/>
              <a:t>1. forbruker</a:t>
            </a:r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DC57A8-AE18-4654-B6AF-04B3577165BE}" type="slidenum">
              <a:rPr lang="nb-NO" smtClean="0"/>
              <a:t>8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55347475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 smtClean="0"/>
              <a:t>Ravn/korp</a:t>
            </a:r>
          </a:p>
          <a:p>
            <a:endParaRPr lang="nb-NO" dirty="0" smtClean="0"/>
          </a:p>
          <a:p>
            <a:r>
              <a:rPr lang="nb-NO" dirty="0" smtClean="0"/>
              <a:t>2. Forbruker eller nedbryter (åtsler)</a:t>
            </a:r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DC57A8-AE18-4654-B6AF-04B3577165BE}" type="slidenum">
              <a:rPr lang="nb-NO" smtClean="0"/>
              <a:t>9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8060333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6340" y="578498"/>
            <a:ext cx="7372327" cy="1418253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nb-NO" smtClean="0"/>
              <a:t>Klikk for å redigere tittelstil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981203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innhold og kulepun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8910" y="304800"/>
            <a:ext cx="7543802" cy="1104122"/>
          </a:xfrm>
        </p:spPr>
        <p:txBody>
          <a:bodyPr/>
          <a:lstStyle/>
          <a:p>
            <a:r>
              <a:rPr lang="nb-NO" dirty="0" smtClean="0"/>
              <a:t>Klikk for å redigere tittelstil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98911" y="1558212"/>
            <a:ext cx="7543800" cy="4423488"/>
          </a:xfrm>
          <a:prstGeom prst="rect">
            <a:avLst/>
          </a:prstGeom>
        </p:spPr>
        <p:txBody>
          <a:bodyPr/>
          <a:lstStyle>
            <a:lvl1pPr marL="179388" indent="-179388">
              <a:spcBef>
                <a:spcPts val="1200"/>
              </a:spcBef>
              <a:spcAft>
                <a:spcPts val="600"/>
              </a:spcAft>
              <a:buClr>
                <a:schemeClr val="accent3"/>
              </a:buClr>
              <a:defRPr/>
            </a:lvl1pPr>
            <a:lvl2pPr marL="539750" indent="-179388">
              <a:spcBef>
                <a:spcPts val="0"/>
              </a:spcBef>
              <a:buClr>
                <a:schemeClr val="accent3"/>
              </a:buClr>
              <a:defRPr/>
            </a:lvl2pPr>
            <a:lvl3pPr marL="900113" indent="-180975">
              <a:spcBef>
                <a:spcPts val="0"/>
              </a:spcBef>
              <a:buClr>
                <a:schemeClr val="accent3"/>
              </a:buClr>
              <a:defRPr/>
            </a:lvl3pPr>
            <a:lvl4pPr marL="1258888" indent="-179388">
              <a:spcBef>
                <a:spcPts val="0"/>
              </a:spcBef>
              <a:buClr>
                <a:schemeClr val="accent3"/>
              </a:buClr>
              <a:defRPr/>
            </a:lvl4pPr>
            <a:lvl5pPr marL="1611313" indent="-179388">
              <a:spcBef>
                <a:spcPts val="0"/>
              </a:spcBef>
              <a:buClr>
                <a:schemeClr val="accent3"/>
              </a:buClr>
              <a:defRPr/>
            </a:lvl5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39630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hold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8910" y="304800"/>
            <a:ext cx="7543802" cy="1104122"/>
          </a:xfrm>
        </p:spPr>
        <p:txBody>
          <a:bodyPr/>
          <a:lstStyle/>
          <a:p>
            <a:r>
              <a:rPr lang="nb-NO" smtClean="0"/>
              <a:t>Klikk for å redigere tittelstil</a:t>
            </a:r>
            <a:endParaRPr dirty="0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798911" y="1558212"/>
            <a:ext cx="7543800" cy="4423488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1200"/>
              </a:spcBef>
              <a:buNone/>
              <a:defRPr/>
            </a:lvl1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3512816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hold og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8910" y="295469"/>
            <a:ext cx="7543802" cy="1113453"/>
          </a:xfrm>
        </p:spPr>
        <p:txBody>
          <a:bodyPr/>
          <a:lstStyle/>
          <a:p>
            <a:r>
              <a:rPr lang="nb-NO" smtClean="0"/>
              <a:t>Klikk for å redigere tittelstil</a:t>
            </a:r>
            <a:endParaRPr dirty="0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798911" y="1558212"/>
            <a:ext cx="7543800" cy="4423488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/>
            </a:lvl1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8308226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47874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Fjellrev i sekken feil font"/>
          <p:cNvPicPr>
            <a:picLocks noChangeAspect="1" noChangeArrowheads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5986" y="594218"/>
            <a:ext cx="1232684" cy="8147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98910" y="323462"/>
            <a:ext cx="7543802" cy="1085461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nb-NO" smtClean="0"/>
              <a:t>Klikk for å redigere tittelstil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3006304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4" r:id="rId3"/>
    <p:sldLayoutId id="2147483656" r:id="rId4"/>
    <p:sldLayoutId id="2147483655" r:id="rId5"/>
  </p:sldLayoutIdLst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3600" b="1" kern="1200">
          <a:solidFill>
            <a:srgbClr val="425563"/>
          </a:solidFill>
          <a:latin typeface="+mj-lt"/>
          <a:ea typeface="+mj-ea"/>
          <a:cs typeface="+mj-cs"/>
        </a:defRPr>
      </a:lvl1pPr>
    </p:titleStyle>
    <p:bodyStyle>
      <a:lvl1pPr marL="347463" indent="-347463" algn="l" defTabSz="914377" rtl="0" eaLnBrk="1" latinLnBrk="0" hangingPunct="1">
        <a:lnSpc>
          <a:spcPct val="100000"/>
        </a:lnSpc>
        <a:spcBef>
          <a:spcPts val="1800"/>
        </a:spcBef>
        <a:buFont typeface="Arial" panose="020B0604020202020204" pitchFamily="34" charset="0"/>
        <a:buChar char="•"/>
        <a:defRPr sz="2400" kern="1200">
          <a:solidFill>
            <a:srgbClr val="425563"/>
          </a:solidFill>
          <a:latin typeface="+mn-lt"/>
          <a:ea typeface="+mn-ea"/>
          <a:cs typeface="+mn-cs"/>
        </a:defRPr>
      </a:lvl1pPr>
      <a:lvl2pPr marL="740645" indent="-283457" algn="l" defTabSz="914377" rtl="0" eaLnBrk="1" latinLnBrk="0" hangingPunct="1">
        <a:lnSpc>
          <a:spcPct val="100000"/>
        </a:lnSpc>
        <a:spcBef>
          <a:spcPts val="1200"/>
        </a:spcBef>
        <a:buFont typeface="Arial" panose="020B0604020202020204" pitchFamily="34" charset="0"/>
        <a:buChar char="•"/>
        <a:defRPr sz="2000" kern="1200">
          <a:solidFill>
            <a:srgbClr val="425563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100000"/>
        </a:lnSpc>
        <a:spcBef>
          <a:spcPts val="800"/>
        </a:spcBef>
        <a:buFont typeface="Arial" panose="020B0604020202020204" pitchFamily="34" charset="0"/>
        <a:buChar char="•"/>
        <a:defRPr sz="1800" kern="1200">
          <a:solidFill>
            <a:srgbClr val="425563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rgbClr val="425563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rgbClr val="425563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2880" userDrawn="1">
          <p15:clr>
            <a:srgbClr val="F26B43"/>
          </p15:clr>
        </p15:guide>
        <p15:guide id="2" orient="horz" pos="216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ti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b-NO" dirty="0" smtClean="0"/>
              <a:t>Artskort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9994158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b-NO"/>
          </a:p>
        </p:txBody>
      </p:sp>
      <p:pic>
        <p:nvPicPr>
          <p:cNvPr id="4" name="Plassholder for innhold 3"/>
          <p:cNvPicPr>
            <a:picLocks noGrp="1" noChangeAspect="1"/>
          </p:cNvPicPr>
          <p:nvPr>
            <p:ph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44" r="1297" b="6165"/>
          <a:stretch/>
        </p:blipFill>
        <p:spPr>
          <a:xfrm>
            <a:off x="1621896" y="1733384"/>
            <a:ext cx="5820525" cy="3975653"/>
          </a:xfrm>
        </p:spPr>
      </p:pic>
      <p:sp>
        <p:nvSpPr>
          <p:cNvPr id="5" name="TekstSylinder 4"/>
          <p:cNvSpPr txBox="1"/>
          <p:nvPr/>
        </p:nvSpPr>
        <p:spPr>
          <a:xfrm>
            <a:off x="5928739" y="5493593"/>
            <a:ext cx="2266051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800" dirty="0" smtClean="0"/>
              <a:t>Foto: Fotoboks, SNO</a:t>
            </a:r>
            <a:endParaRPr lang="nb-NO" sz="800" dirty="0"/>
          </a:p>
        </p:txBody>
      </p:sp>
    </p:spTree>
    <p:extLst>
      <p:ext uri="{BB962C8B-B14F-4D97-AF65-F5344CB8AC3E}">
        <p14:creationId xmlns:p14="http://schemas.microsoft.com/office/powerpoint/2010/main" val="36833187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b-NO"/>
          </a:p>
        </p:txBody>
      </p:sp>
      <p:pic>
        <p:nvPicPr>
          <p:cNvPr id="4" name="Plassholder for innhold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1896" y="1558925"/>
            <a:ext cx="5897033" cy="4422775"/>
          </a:xfrm>
        </p:spPr>
      </p:pic>
      <p:sp>
        <p:nvSpPr>
          <p:cNvPr id="5" name="TekstSylinder 4"/>
          <p:cNvSpPr txBox="1"/>
          <p:nvPr/>
        </p:nvSpPr>
        <p:spPr>
          <a:xfrm>
            <a:off x="6076661" y="5708278"/>
            <a:ext cx="2266051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800" dirty="0" smtClean="0"/>
              <a:t>Foto: Aage Midling, SNO</a:t>
            </a:r>
            <a:endParaRPr lang="nb-NO" sz="800" dirty="0"/>
          </a:p>
        </p:txBody>
      </p:sp>
    </p:spTree>
    <p:extLst>
      <p:ext uri="{BB962C8B-B14F-4D97-AF65-F5344CB8AC3E}">
        <p14:creationId xmlns:p14="http://schemas.microsoft.com/office/powerpoint/2010/main" val="27354337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b-NO"/>
          </a:p>
        </p:txBody>
      </p:sp>
      <p:pic>
        <p:nvPicPr>
          <p:cNvPr id="6" name="Plassholder for innhold 5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6875" y="1766155"/>
            <a:ext cx="5953125" cy="4109124"/>
          </a:xfrm>
        </p:spPr>
      </p:pic>
      <p:sp>
        <p:nvSpPr>
          <p:cNvPr id="7" name="TekstSylinder 6"/>
          <p:cNvSpPr txBox="1"/>
          <p:nvPr/>
        </p:nvSpPr>
        <p:spPr>
          <a:xfrm>
            <a:off x="5619461" y="5561214"/>
            <a:ext cx="2266051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800" dirty="0" smtClean="0"/>
              <a:t>Foto: Ken Gøran Uglebakken, SNO</a:t>
            </a:r>
            <a:endParaRPr lang="nb-NO" sz="800" dirty="0"/>
          </a:p>
        </p:txBody>
      </p:sp>
    </p:spTree>
    <p:extLst>
      <p:ext uri="{BB962C8B-B14F-4D97-AF65-F5344CB8AC3E}">
        <p14:creationId xmlns:p14="http://schemas.microsoft.com/office/powerpoint/2010/main" val="6896418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b-NO"/>
          </a:p>
        </p:txBody>
      </p:sp>
      <p:pic>
        <p:nvPicPr>
          <p:cNvPr id="5" name="Plassholder for innhold 4"/>
          <p:cNvPicPr>
            <a:picLocks noGrp="1" noChangeAspect="1"/>
          </p:cNvPicPr>
          <p:nvPr>
            <p:ph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4254" b="40273"/>
          <a:stretch/>
        </p:blipFill>
        <p:spPr>
          <a:xfrm>
            <a:off x="1552575" y="1705988"/>
            <a:ext cx="5972174" cy="4249921"/>
          </a:xfrm>
        </p:spPr>
      </p:pic>
      <p:sp>
        <p:nvSpPr>
          <p:cNvPr id="4" name="TekstSylinder 3"/>
          <p:cNvSpPr txBox="1"/>
          <p:nvPr/>
        </p:nvSpPr>
        <p:spPr>
          <a:xfrm>
            <a:off x="5590886" y="5740465"/>
            <a:ext cx="2266051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800" dirty="0" smtClean="0"/>
              <a:t>Foto: Arne Johs. Mortensen, SNO</a:t>
            </a:r>
            <a:endParaRPr lang="nb-NO" sz="800" dirty="0"/>
          </a:p>
        </p:txBody>
      </p:sp>
    </p:spTree>
    <p:extLst>
      <p:ext uri="{BB962C8B-B14F-4D97-AF65-F5344CB8AC3E}">
        <p14:creationId xmlns:p14="http://schemas.microsoft.com/office/powerpoint/2010/main" val="10547335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b-NO"/>
          </a:p>
        </p:txBody>
      </p:sp>
      <p:pic>
        <p:nvPicPr>
          <p:cNvPr id="4" name="Plassholder for innhold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6982" y="1558925"/>
            <a:ext cx="6606861" cy="4422775"/>
          </a:xfrm>
        </p:spPr>
      </p:pic>
      <p:sp>
        <p:nvSpPr>
          <p:cNvPr id="5" name="TekstSylinder 4"/>
          <p:cNvSpPr txBox="1"/>
          <p:nvPr/>
        </p:nvSpPr>
        <p:spPr>
          <a:xfrm>
            <a:off x="6667211" y="5692840"/>
            <a:ext cx="2266051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800" dirty="0" smtClean="0"/>
              <a:t>Foto: Olav Strand</a:t>
            </a:r>
            <a:endParaRPr lang="nb-NO" sz="800" dirty="0"/>
          </a:p>
        </p:txBody>
      </p:sp>
    </p:spTree>
    <p:extLst>
      <p:ext uri="{BB962C8B-B14F-4D97-AF65-F5344CB8AC3E}">
        <p14:creationId xmlns:p14="http://schemas.microsoft.com/office/powerpoint/2010/main" val="932814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b-NO" dirty="0"/>
          </a:p>
        </p:txBody>
      </p:sp>
      <p:pic>
        <p:nvPicPr>
          <p:cNvPr id="5" name="Bild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2550" y="1558211"/>
            <a:ext cx="6000750" cy="4500563"/>
          </a:xfrm>
          <a:prstGeom prst="rect">
            <a:avLst/>
          </a:prstGeom>
        </p:spPr>
      </p:pic>
      <p:sp>
        <p:nvSpPr>
          <p:cNvPr id="6" name="TekstSylinder 5"/>
          <p:cNvSpPr txBox="1"/>
          <p:nvPr/>
        </p:nvSpPr>
        <p:spPr>
          <a:xfrm>
            <a:off x="5943311" y="5804793"/>
            <a:ext cx="2266051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800" dirty="0" smtClean="0"/>
              <a:t>Foto: Heidi Ydse, SNO</a:t>
            </a:r>
            <a:endParaRPr lang="nb-NO" sz="800" dirty="0"/>
          </a:p>
        </p:txBody>
      </p:sp>
    </p:spTree>
    <p:extLst>
      <p:ext uri="{BB962C8B-B14F-4D97-AF65-F5344CB8AC3E}">
        <p14:creationId xmlns:p14="http://schemas.microsoft.com/office/powerpoint/2010/main" val="9452666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b-NO"/>
          </a:p>
        </p:txBody>
      </p:sp>
      <p:pic>
        <p:nvPicPr>
          <p:cNvPr id="6" name="Plassholder for innhold 5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1497" y="1558925"/>
            <a:ext cx="6077831" cy="4422775"/>
          </a:xfrm>
        </p:spPr>
      </p:pic>
      <p:sp>
        <p:nvSpPr>
          <p:cNvPr id="7" name="TekstSylinder 6"/>
          <p:cNvSpPr txBox="1"/>
          <p:nvPr/>
        </p:nvSpPr>
        <p:spPr>
          <a:xfrm>
            <a:off x="6472292" y="5653377"/>
            <a:ext cx="113703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800" dirty="0" smtClean="0"/>
              <a:t>Foto: Olav Strand </a:t>
            </a:r>
            <a:endParaRPr lang="nb-NO" sz="800" dirty="0"/>
          </a:p>
        </p:txBody>
      </p:sp>
    </p:spTree>
    <p:extLst>
      <p:ext uri="{BB962C8B-B14F-4D97-AF65-F5344CB8AC3E}">
        <p14:creationId xmlns:p14="http://schemas.microsoft.com/office/powerpoint/2010/main" val="34153174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b-NO"/>
          </a:p>
        </p:txBody>
      </p:sp>
      <p:pic>
        <p:nvPicPr>
          <p:cNvPr id="7" name="Plassholder for innhold 6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7483" y="1590731"/>
            <a:ext cx="6646656" cy="4422775"/>
          </a:xfrm>
        </p:spPr>
      </p:pic>
      <p:sp>
        <p:nvSpPr>
          <p:cNvPr id="8" name="TekstSylinder 7"/>
          <p:cNvSpPr txBox="1"/>
          <p:nvPr/>
        </p:nvSpPr>
        <p:spPr>
          <a:xfrm>
            <a:off x="6376947" y="5798062"/>
            <a:ext cx="16379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800" dirty="0" smtClean="0"/>
              <a:t>Foto: Arnstein Staverløkk</a:t>
            </a:r>
            <a:endParaRPr lang="nb-NO" sz="800" dirty="0"/>
          </a:p>
        </p:txBody>
      </p:sp>
    </p:spTree>
    <p:extLst>
      <p:ext uri="{BB962C8B-B14F-4D97-AF65-F5344CB8AC3E}">
        <p14:creationId xmlns:p14="http://schemas.microsoft.com/office/powerpoint/2010/main" val="20212138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b-NO"/>
          </a:p>
        </p:txBody>
      </p:sp>
      <p:pic>
        <p:nvPicPr>
          <p:cNvPr id="2" name="Plassholder for innhold 1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3332" y="1558925"/>
            <a:ext cx="6634162" cy="4422775"/>
          </a:xfrm>
        </p:spPr>
      </p:pic>
      <p:sp>
        <p:nvSpPr>
          <p:cNvPr id="5" name="TekstSylinder 4"/>
          <p:cNvSpPr txBox="1"/>
          <p:nvPr/>
        </p:nvSpPr>
        <p:spPr>
          <a:xfrm>
            <a:off x="6734755" y="5766256"/>
            <a:ext cx="151067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800" dirty="0" smtClean="0"/>
              <a:t>Foto: Lars Liljemark</a:t>
            </a:r>
            <a:endParaRPr lang="nb-NO" sz="800" dirty="0"/>
          </a:p>
        </p:txBody>
      </p:sp>
    </p:spTree>
    <p:extLst>
      <p:ext uri="{BB962C8B-B14F-4D97-AF65-F5344CB8AC3E}">
        <p14:creationId xmlns:p14="http://schemas.microsoft.com/office/powerpoint/2010/main" val="17231066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b-NO"/>
          </a:p>
        </p:txBody>
      </p:sp>
      <p:pic>
        <p:nvPicPr>
          <p:cNvPr id="4" name="Plassholder for innhold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4838" y="1741487"/>
            <a:ext cx="5391150" cy="4057650"/>
          </a:xfrm>
        </p:spPr>
      </p:pic>
      <p:sp>
        <p:nvSpPr>
          <p:cNvPr id="5" name="TekstSylinder 4"/>
          <p:cNvSpPr txBox="1"/>
          <p:nvPr/>
        </p:nvSpPr>
        <p:spPr>
          <a:xfrm>
            <a:off x="5987332" y="5583693"/>
            <a:ext cx="151067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800" dirty="0" smtClean="0"/>
              <a:t>Foto: Bård Bredesen</a:t>
            </a:r>
            <a:endParaRPr lang="nb-NO" sz="800" dirty="0"/>
          </a:p>
        </p:txBody>
      </p:sp>
    </p:spTree>
    <p:extLst>
      <p:ext uri="{BB962C8B-B14F-4D97-AF65-F5344CB8AC3E}">
        <p14:creationId xmlns:p14="http://schemas.microsoft.com/office/powerpoint/2010/main" val="23670241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b-NO"/>
          </a:p>
        </p:txBody>
      </p:sp>
      <p:pic>
        <p:nvPicPr>
          <p:cNvPr id="4" name="Plassholder for innhold 3"/>
          <p:cNvPicPr>
            <a:picLocks noGrp="1" noChangeAspect="1"/>
          </p:cNvPicPr>
          <p:nvPr>
            <p:ph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49"/>
          <a:stretch/>
        </p:blipFill>
        <p:spPr>
          <a:xfrm>
            <a:off x="1621896" y="1558926"/>
            <a:ext cx="5897033" cy="4301186"/>
          </a:xfrm>
        </p:spPr>
      </p:pic>
      <p:sp>
        <p:nvSpPr>
          <p:cNvPr id="5" name="TekstSylinder 4"/>
          <p:cNvSpPr txBox="1"/>
          <p:nvPr/>
        </p:nvSpPr>
        <p:spPr>
          <a:xfrm>
            <a:off x="5252878" y="5583693"/>
            <a:ext cx="2266051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800" dirty="0" smtClean="0"/>
              <a:t>Foto: </a:t>
            </a:r>
            <a:r>
              <a:rPr lang="nb-NO" sz="800" dirty="0" err="1" smtClean="0"/>
              <a:t>Webcamera</a:t>
            </a:r>
            <a:r>
              <a:rPr lang="nb-NO" sz="800" dirty="0" smtClean="0"/>
              <a:t>, Rein Arne Golf, SNO</a:t>
            </a:r>
            <a:endParaRPr lang="nb-NO" sz="800" dirty="0"/>
          </a:p>
        </p:txBody>
      </p:sp>
    </p:spTree>
    <p:extLst>
      <p:ext uri="{BB962C8B-B14F-4D97-AF65-F5344CB8AC3E}">
        <p14:creationId xmlns:p14="http://schemas.microsoft.com/office/powerpoint/2010/main" val="10657148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b-NO"/>
          </a:p>
        </p:txBody>
      </p:sp>
      <p:pic>
        <p:nvPicPr>
          <p:cNvPr id="4" name="Plassholder for innhold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0908" y="1558925"/>
            <a:ext cx="6659009" cy="4422775"/>
          </a:xfrm>
        </p:spPr>
      </p:pic>
      <p:sp>
        <p:nvSpPr>
          <p:cNvPr id="5" name="TekstSylinder 4"/>
          <p:cNvSpPr txBox="1"/>
          <p:nvPr/>
        </p:nvSpPr>
        <p:spPr>
          <a:xfrm>
            <a:off x="5952593" y="5766256"/>
            <a:ext cx="2266051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800" dirty="0" smtClean="0"/>
              <a:t>Foto: Arne Johs. Mortensen, SNO</a:t>
            </a:r>
            <a:endParaRPr lang="nb-NO" sz="800" dirty="0"/>
          </a:p>
        </p:txBody>
      </p:sp>
    </p:spTree>
    <p:extLst>
      <p:ext uri="{BB962C8B-B14F-4D97-AF65-F5344CB8AC3E}">
        <p14:creationId xmlns:p14="http://schemas.microsoft.com/office/powerpoint/2010/main" val="7236103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b-NO"/>
          </a:p>
        </p:txBody>
      </p:sp>
      <p:pic>
        <p:nvPicPr>
          <p:cNvPr id="4" name="Plassholder for innhold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0908" y="1558925"/>
            <a:ext cx="6659009" cy="4422775"/>
          </a:xfrm>
        </p:spPr>
      </p:pic>
      <p:sp>
        <p:nvSpPr>
          <p:cNvPr id="5" name="TekstSylinder 4"/>
          <p:cNvSpPr txBox="1"/>
          <p:nvPr/>
        </p:nvSpPr>
        <p:spPr>
          <a:xfrm>
            <a:off x="5952593" y="5766256"/>
            <a:ext cx="2266051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800" dirty="0" smtClean="0"/>
              <a:t>Foto: Arne Johs. Mortensen, SNO</a:t>
            </a:r>
            <a:endParaRPr lang="nb-NO" sz="800" dirty="0"/>
          </a:p>
        </p:txBody>
      </p:sp>
    </p:spTree>
    <p:extLst>
      <p:ext uri="{BB962C8B-B14F-4D97-AF65-F5344CB8AC3E}">
        <p14:creationId xmlns:p14="http://schemas.microsoft.com/office/powerpoint/2010/main" val="37740288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b-NO"/>
          </a:p>
        </p:txBody>
      </p:sp>
      <p:pic>
        <p:nvPicPr>
          <p:cNvPr id="6" name="Plassholder for innhold 5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3332" y="1558925"/>
            <a:ext cx="6634162" cy="4422775"/>
          </a:xfrm>
        </p:spPr>
      </p:pic>
      <p:sp>
        <p:nvSpPr>
          <p:cNvPr id="7" name="TekstSylinder 6"/>
          <p:cNvSpPr txBox="1"/>
          <p:nvPr/>
        </p:nvSpPr>
        <p:spPr>
          <a:xfrm>
            <a:off x="6230888" y="5702962"/>
            <a:ext cx="2266051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800" dirty="0" smtClean="0"/>
              <a:t>Foto: Rein Arne Golf, SNO</a:t>
            </a:r>
            <a:endParaRPr lang="nb-NO" sz="800" dirty="0"/>
          </a:p>
        </p:txBody>
      </p:sp>
    </p:spTree>
    <p:extLst>
      <p:ext uri="{BB962C8B-B14F-4D97-AF65-F5344CB8AC3E}">
        <p14:creationId xmlns:p14="http://schemas.microsoft.com/office/powerpoint/2010/main" val="36234468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theme/theme1.xml><?xml version="1.0" encoding="utf-8"?>
<a:theme xmlns:a="http://schemas.openxmlformats.org/drawingml/2006/main" name="Nature Illustration 16x9">
  <a:themeElements>
    <a:clrScheme name="nina">
      <a:dk1>
        <a:srgbClr val="9A5315"/>
      </a:dk1>
      <a:lt1>
        <a:srgbClr val="FFFFFF"/>
      </a:lt1>
      <a:dk2>
        <a:srgbClr val="000000"/>
      </a:dk2>
      <a:lt2>
        <a:srgbClr val="9AE6EA"/>
      </a:lt2>
      <a:accent1>
        <a:srgbClr val="E57200"/>
      </a:accent1>
      <a:accent2>
        <a:srgbClr val="008C95"/>
      </a:accent2>
      <a:accent3>
        <a:srgbClr val="7A9A01"/>
      </a:accent3>
      <a:accent4>
        <a:srgbClr val="425563"/>
      </a:accent4>
      <a:accent5>
        <a:srgbClr val="FFB25B"/>
      </a:accent5>
      <a:accent6>
        <a:srgbClr val="CA62C5"/>
      </a:accent6>
      <a:hlink>
        <a:srgbClr val="7A9A01"/>
      </a:hlink>
      <a:folHlink>
        <a:srgbClr val="9A5315"/>
      </a:folHlink>
    </a:clrScheme>
    <a:fontScheme name="Overskrift 1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l.potx" id="{C400449D-6694-449F-AE44-35FF9FC67923}" vid="{D324679D-5132-474C-AD8A-82B79CD886F1}"/>
    </a:ext>
  </a:extLst>
</a:theme>
</file>

<file path=ppt/theme/theme2.xml><?xml version="1.0" encoding="utf-8"?>
<a:theme xmlns:a="http://schemas.openxmlformats.org/drawingml/2006/main" name="Office Theme">
  <a:themeElements>
    <a:clrScheme name="Nature Illustration">
      <a:dk1>
        <a:srgbClr val="9A5315"/>
      </a:dk1>
      <a:lt1>
        <a:srgbClr val="FFFFFF"/>
      </a:lt1>
      <a:dk2>
        <a:srgbClr val="000000"/>
      </a:dk2>
      <a:lt2>
        <a:srgbClr val="D1E5F9"/>
      </a:lt2>
      <a:accent1>
        <a:srgbClr val="F3771A"/>
      </a:accent1>
      <a:accent2>
        <a:srgbClr val="8BBEF1"/>
      </a:accent2>
      <a:accent3>
        <a:srgbClr val="6DC025"/>
      </a:accent3>
      <a:accent4>
        <a:srgbClr val="9A5315"/>
      </a:accent4>
      <a:accent5>
        <a:srgbClr val="F1471F"/>
      </a:accent5>
      <a:accent6>
        <a:srgbClr val="DA6FDF"/>
      </a:accent6>
      <a:hlink>
        <a:srgbClr val="6DC025"/>
      </a:hlink>
      <a:folHlink>
        <a:srgbClr val="9A5315"/>
      </a:folHlink>
    </a:clrScheme>
    <a:fontScheme name="Segoe Print">
      <a:majorFont>
        <a:latin typeface="Segoe Print"/>
        <a:ea typeface=""/>
        <a:cs typeface=""/>
      </a:majorFont>
      <a:minorFont>
        <a:latin typeface="Segoe Prin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Nature Illustration">
      <a:dk1>
        <a:srgbClr val="9A5315"/>
      </a:dk1>
      <a:lt1>
        <a:srgbClr val="FFFFFF"/>
      </a:lt1>
      <a:dk2>
        <a:srgbClr val="000000"/>
      </a:dk2>
      <a:lt2>
        <a:srgbClr val="D1E5F9"/>
      </a:lt2>
      <a:accent1>
        <a:srgbClr val="F3771A"/>
      </a:accent1>
      <a:accent2>
        <a:srgbClr val="8BBEF1"/>
      </a:accent2>
      <a:accent3>
        <a:srgbClr val="6DC025"/>
      </a:accent3>
      <a:accent4>
        <a:srgbClr val="9A5315"/>
      </a:accent4>
      <a:accent5>
        <a:srgbClr val="F1471F"/>
      </a:accent5>
      <a:accent6>
        <a:srgbClr val="DA6FDF"/>
      </a:accent6>
      <a:hlink>
        <a:srgbClr val="6DC025"/>
      </a:hlink>
      <a:folHlink>
        <a:srgbClr val="9A5315"/>
      </a:folHlink>
    </a:clrScheme>
    <a:fontScheme name="Segoe Print">
      <a:majorFont>
        <a:latin typeface="Segoe Print"/>
        <a:ea typeface=""/>
        <a:cs typeface=""/>
      </a:majorFont>
      <a:minorFont>
        <a:latin typeface="Segoe Prin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mal</Template>
  <TotalTime>166</TotalTime>
  <Words>267</Words>
  <Application>Microsoft Office PowerPoint</Application>
  <PresentationFormat>On-screen Show (4:3)</PresentationFormat>
  <Paragraphs>82</Paragraphs>
  <Slides>15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9" baseType="lpstr">
      <vt:lpstr>Arial</vt:lpstr>
      <vt:lpstr>Segoe Print</vt:lpstr>
      <vt:lpstr>Verdana</vt:lpstr>
      <vt:lpstr>Nature Illustration 16x9</vt:lpstr>
      <vt:lpstr>Artskort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Miljødirektoratet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PowerPoint-presentasjon</dc:title>
  <dc:creator>Heidi Ydse</dc:creator>
  <cp:lastModifiedBy>Næss, Camilla</cp:lastModifiedBy>
  <cp:revision>12</cp:revision>
  <dcterms:created xsi:type="dcterms:W3CDTF">2017-01-04T09:52:40Z</dcterms:created>
  <dcterms:modified xsi:type="dcterms:W3CDTF">2017-06-02T07:18:47Z</dcterms:modified>
</cp:coreProperties>
</file>