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73" r:id="rId2"/>
    <p:sldId id="274" r:id="rId3"/>
    <p:sldId id="275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200"/>
    <a:srgbClr val="42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0" autoAdjust="0"/>
    <p:restoredTop sz="80898" autoAdjust="0"/>
  </p:normalViewPr>
  <p:slideViewPr>
    <p:cSldViewPr snapToGrid="0">
      <p:cViewPr varScale="1">
        <p:scale>
          <a:sx n="93" d="100"/>
          <a:sy n="93" d="100"/>
        </p:scale>
        <p:origin x="19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5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6/2/2017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6/2/2017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8917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542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6340" y="578498"/>
            <a:ext cx="7372327" cy="1418253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b-NO" smtClean="0"/>
              <a:t>Klikk for å redigere tittelstil</a:t>
            </a:r>
            <a:endParaRPr dirty="0"/>
          </a:p>
        </p:txBody>
      </p:sp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608" y="5177779"/>
            <a:ext cx="2372783" cy="156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nhold og kule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10412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911" y="1558212"/>
            <a:ext cx="7543800" cy="4423488"/>
          </a:xfrm>
          <a:prstGeom prst="rect">
            <a:avLst/>
          </a:prstGeom>
        </p:spPr>
        <p:txBody>
          <a:bodyPr/>
          <a:lstStyle>
            <a:lvl1pPr marL="179388" indent="-179388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defRPr/>
            </a:lvl1pPr>
            <a:lvl2pPr marL="539750" indent="-179388">
              <a:spcBef>
                <a:spcPts val="0"/>
              </a:spcBef>
              <a:buClr>
                <a:schemeClr val="accent3"/>
              </a:buClr>
              <a:defRPr/>
            </a:lvl2pPr>
            <a:lvl3pPr marL="900113" indent="-180975">
              <a:spcBef>
                <a:spcPts val="0"/>
              </a:spcBef>
              <a:buClr>
                <a:schemeClr val="accent3"/>
              </a:buClr>
              <a:defRPr/>
            </a:lvl3pPr>
            <a:lvl4pPr marL="1258888" indent="-179388">
              <a:spcBef>
                <a:spcPts val="0"/>
              </a:spcBef>
              <a:buClr>
                <a:schemeClr val="accent3"/>
              </a:buClr>
              <a:defRPr/>
            </a:lvl4pPr>
            <a:lvl5pPr marL="1611313" indent="-179388">
              <a:spcBef>
                <a:spcPts val="0"/>
              </a:spcBef>
              <a:buClr>
                <a:schemeClr val="accent3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10412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98911" y="1558212"/>
            <a:ext cx="7543800" cy="44234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10" y="295469"/>
            <a:ext cx="7543802" cy="111345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98911" y="1558212"/>
            <a:ext cx="7543800" cy="44234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308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910" y="323462"/>
            <a:ext cx="7543802" cy="10854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pic>
        <p:nvPicPr>
          <p:cNvPr id="4" name="Picture 2" descr="Fjellrev i sekken feil font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851" y="502325"/>
            <a:ext cx="1371722" cy="90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6" r:id="rId4"/>
    <p:sldLayoutId id="2147483655" r:id="rId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425563"/>
          </a:solidFill>
          <a:latin typeface="+mj-lt"/>
          <a:ea typeface="+mj-ea"/>
          <a:cs typeface="+mj-cs"/>
        </a:defRPr>
      </a:lvl1pPr>
    </p:titleStyle>
    <p:bodyStyle>
      <a:lvl1pPr marL="347463" indent="-347463" algn="l" defTabSz="914377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rgbClr val="425563"/>
          </a:solidFill>
          <a:latin typeface="+mn-lt"/>
          <a:ea typeface="+mn-ea"/>
          <a:cs typeface="+mn-cs"/>
        </a:defRPr>
      </a:lvl1pPr>
      <a:lvl2pPr marL="740645" indent="-283457" algn="l" defTabSz="914377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rgbClr val="425563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rgbClr val="425563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rgbClr val="425563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rgbClr val="425563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4.jpeg"/><Relationship Id="rId18" Type="http://schemas.openxmlformats.org/officeDocument/2006/relationships/image" Target="../media/image24.tiff"/><Relationship Id="rId3" Type="http://schemas.openxmlformats.org/officeDocument/2006/relationships/image" Target="../media/image10.jpeg"/><Relationship Id="rId21" Type="http://schemas.openxmlformats.org/officeDocument/2006/relationships/image" Target="../media/image22.jpeg"/><Relationship Id="rId7" Type="http://schemas.openxmlformats.org/officeDocument/2006/relationships/image" Target="../media/image15.jpeg"/><Relationship Id="rId12" Type="http://schemas.openxmlformats.org/officeDocument/2006/relationships/image" Target="../media/image8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jpe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5.jpeg"/><Relationship Id="rId5" Type="http://schemas.openxmlformats.org/officeDocument/2006/relationships/image" Target="../media/image13.jpeg"/><Relationship Id="rId15" Type="http://schemas.openxmlformats.org/officeDocument/2006/relationships/image" Target="../media/image20.jpeg"/><Relationship Id="rId10" Type="http://schemas.openxmlformats.org/officeDocument/2006/relationships/image" Target="../media/image21.jpeg"/><Relationship Id="rId19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9.png"/><Relationship Id="rId1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5145" y="-127241"/>
            <a:ext cx="7543802" cy="1104122"/>
          </a:xfrm>
        </p:spPr>
        <p:txBody>
          <a:bodyPr>
            <a:normAutofit/>
          </a:bodyPr>
          <a:lstStyle/>
          <a:p>
            <a:r>
              <a:rPr lang="nb-NO" dirty="0"/>
              <a:t>Enkelt næringsnett</a:t>
            </a:r>
            <a:br>
              <a:rPr lang="nb-NO" dirty="0"/>
            </a:br>
            <a:r>
              <a:rPr lang="nb-NO" sz="1800" dirty="0"/>
              <a:t>Sett piler på figuren. Hvem spiser </a:t>
            </a:r>
            <a:r>
              <a:rPr lang="nb-NO" sz="1800" dirty="0" smtClean="0"/>
              <a:t>hva?</a:t>
            </a:r>
            <a:endParaRPr lang="nb-NO" sz="1800" dirty="0"/>
          </a:p>
        </p:txBody>
      </p:sp>
      <p:pic>
        <p:nvPicPr>
          <p:cNvPr id="4" name="Plassholder for innhol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9" y="2425527"/>
            <a:ext cx="2136261" cy="1554535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6" name="Plassholder for innhold 6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3" t="21578" r="30054" b="18797"/>
          <a:stretch/>
        </p:blipFill>
        <p:spPr>
          <a:xfrm>
            <a:off x="1984936" y="3980062"/>
            <a:ext cx="1334861" cy="1038225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7" name="Plassholder for innhold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3" t="22685" r="21547" b="20675"/>
          <a:stretch/>
        </p:blipFill>
        <p:spPr>
          <a:xfrm>
            <a:off x="3911637" y="2626105"/>
            <a:ext cx="1450987" cy="1219200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9" name="Plassholder for innhold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8" r="2091" b="18270"/>
          <a:stretch/>
        </p:blipFill>
        <p:spPr>
          <a:xfrm>
            <a:off x="3023297" y="2591089"/>
            <a:ext cx="691449" cy="714360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0" name="Plassholder for innhold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5" t="27208" r="20737" b="16366"/>
          <a:stretch/>
        </p:blipFill>
        <p:spPr>
          <a:xfrm>
            <a:off x="1551597" y="1027974"/>
            <a:ext cx="1619249" cy="1542703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2" name="Plassholder for innhold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9" t="23546" r="49404" b="6892"/>
          <a:stretch/>
        </p:blipFill>
        <p:spPr>
          <a:xfrm>
            <a:off x="784441" y="4039735"/>
            <a:ext cx="797999" cy="995188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4" name="Plassholder for innhold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5" t="42714" r="1297" b="6165"/>
          <a:stretch/>
        </p:blipFill>
        <p:spPr>
          <a:xfrm>
            <a:off x="6810134" y="1272530"/>
            <a:ext cx="1506466" cy="1469432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5" name="Plassholder for innhold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5" t="30223" r="30429" b="33165"/>
          <a:stretch/>
        </p:blipFill>
        <p:spPr>
          <a:xfrm>
            <a:off x="7099981" y="2798164"/>
            <a:ext cx="1578864" cy="1290418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6" name="Plassholder for innhold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0" t="20875" r="28540" b="16075"/>
          <a:stretch/>
        </p:blipFill>
        <p:spPr>
          <a:xfrm>
            <a:off x="3565587" y="1201615"/>
            <a:ext cx="1729924" cy="1307054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7" name="Plassholder for innhold 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54" b="40273"/>
          <a:stretch/>
        </p:blipFill>
        <p:spPr>
          <a:xfrm>
            <a:off x="4210434" y="5731323"/>
            <a:ext cx="1557010" cy="1108000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8" name="Plassholder for innhold 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4163" r="11483" b="7538"/>
          <a:stretch/>
        </p:blipFill>
        <p:spPr>
          <a:xfrm>
            <a:off x="5011081" y="3456522"/>
            <a:ext cx="2257977" cy="1545527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602" y="5515192"/>
            <a:ext cx="1643018" cy="1232264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20" name="Picture 19"/>
          <p:cNvPicPr/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" t="21868" r="86035" b="55270"/>
          <a:stretch/>
        </p:blipFill>
        <p:spPr bwMode="auto">
          <a:xfrm>
            <a:off x="3842825" y="3926571"/>
            <a:ext cx="903643" cy="1086524"/>
          </a:xfrm>
          <a:prstGeom prst="ellipse">
            <a:avLst/>
          </a:prstGeom>
          <a:ln>
            <a:noFill/>
          </a:ln>
          <a:effectLst>
            <a:softEdge rad="0"/>
          </a:effectLst>
          <a:extLst/>
        </p:spPr>
      </p:pic>
      <p:pic>
        <p:nvPicPr>
          <p:cNvPr id="21" name="Content Placeholder 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6" t="9450" r="32162" b="29508"/>
          <a:stretch/>
        </p:blipFill>
        <p:spPr>
          <a:xfrm>
            <a:off x="5136381" y="5034923"/>
            <a:ext cx="1010899" cy="795728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22" name="Bildobjekt 15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519483" y="1765619"/>
            <a:ext cx="1133792" cy="981632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8"/>
          <a:srcRect l="42016" t="51265" r="37125" b="16380"/>
          <a:stretch/>
        </p:blipFill>
        <p:spPr>
          <a:xfrm>
            <a:off x="224777" y="5055335"/>
            <a:ext cx="1054055" cy="919715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9" t="22086" r="51399" b="42172"/>
          <a:stretch/>
        </p:blipFill>
        <p:spPr>
          <a:xfrm rot="5400000">
            <a:off x="7669974" y="4285498"/>
            <a:ext cx="978946" cy="1237130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4" t="52235" r="47281" b="33334"/>
          <a:stretch/>
        </p:blipFill>
        <p:spPr>
          <a:xfrm>
            <a:off x="1338815" y="5830651"/>
            <a:ext cx="1452283" cy="989704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2" t="2902" r="20522" b="70020"/>
          <a:stretch/>
        </p:blipFill>
        <p:spPr>
          <a:xfrm>
            <a:off x="2717080" y="5013095"/>
            <a:ext cx="1492412" cy="1284144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82120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/>
          <p:cNvCxnSpPr>
            <a:stCxn id="16" idx="4"/>
            <a:endCxn id="7" idx="0"/>
          </p:cNvCxnSpPr>
          <p:nvPr/>
        </p:nvCxnSpPr>
        <p:spPr>
          <a:xfrm>
            <a:off x="4363789" y="1962461"/>
            <a:ext cx="115000" cy="4250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5145" y="-127241"/>
            <a:ext cx="7543802" cy="1104122"/>
          </a:xfrm>
        </p:spPr>
        <p:txBody>
          <a:bodyPr>
            <a:normAutofit/>
          </a:bodyPr>
          <a:lstStyle/>
          <a:p>
            <a:r>
              <a:rPr lang="nb-NO" dirty="0" smtClean="0"/>
              <a:t>Fasit - næringsnett</a:t>
            </a:r>
            <a:r>
              <a:rPr lang="nb-NO" dirty="0"/>
              <a:t/>
            </a:r>
            <a:br>
              <a:rPr lang="nb-NO" dirty="0"/>
            </a:br>
            <a:endParaRPr lang="nb-NO" sz="1800" dirty="0"/>
          </a:p>
        </p:txBody>
      </p:sp>
      <p:pic>
        <p:nvPicPr>
          <p:cNvPr id="14" name="Plassholder for innhold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5" t="42714" r="1297" b="6165"/>
          <a:stretch/>
        </p:blipFill>
        <p:spPr>
          <a:xfrm>
            <a:off x="5813732" y="1057300"/>
            <a:ext cx="1506466" cy="1469432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6" name="Plassholder for innhold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0" t="20875" r="28540" b="16075"/>
          <a:stretch/>
        </p:blipFill>
        <p:spPr>
          <a:xfrm>
            <a:off x="3498827" y="655407"/>
            <a:ext cx="1729924" cy="1307054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7" name="Plassholder for innhold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54" b="40273"/>
          <a:stretch/>
        </p:blipFill>
        <p:spPr>
          <a:xfrm>
            <a:off x="4434874" y="5858193"/>
            <a:ext cx="1557010" cy="1108000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8" name="Plassholder for innhold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4163" r="11483" b="7538"/>
          <a:stretch/>
        </p:blipFill>
        <p:spPr>
          <a:xfrm>
            <a:off x="5614557" y="3592191"/>
            <a:ext cx="1954822" cy="1338025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602" y="5515192"/>
            <a:ext cx="1643018" cy="1232264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22" name="Bildobjekt 1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765657" y="1410864"/>
            <a:ext cx="1133792" cy="981632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/>
          <a:srcRect l="42016" t="51265" r="37125" b="16380"/>
          <a:stretch/>
        </p:blipFill>
        <p:spPr>
          <a:xfrm>
            <a:off x="119398" y="5429399"/>
            <a:ext cx="1054055" cy="919715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4" t="52235" r="47281" b="33334"/>
          <a:stretch/>
        </p:blipFill>
        <p:spPr>
          <a:xfrm>
            <a:off x="1299444" y="5937317"/>
            <a:ext cx="1452283" cy="989704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cxnSp>
        <p:nvCxnSpPr>
          <p:cNvPr id="13" name="Straight Connector 12"/>
          <p:cNvCxnSpPr>
            <a:stCxn id="4" idx="5"/>
            <a:endCxn id="6" idx="0"/>
          </p:cNvCxnSpPr>
          <p:nvPr/>
        </p:nvCxnSpPr>
        <p:spPr>
          <a:xfrm>
            <a:off x="2385179" y="3717613"/>
            <a:ext cx="113574" cy="7054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lassholder for innhold 6"/>
          <p:cNvPicPr>
            <a:picLocks noGrp="1" noChangeAspect="1"/>
          </p:cNvPicPr>
          <p:nvPr>
            <p:ph idx="1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3" t="21578" r="30054" b="18797"/>
          <a:stretch/>
        </p:blipFill>
        <p:spPr>
          <a:xfrm>
            <a:off x="1831322" y="4423028"/>
            <a:ext cx="1334861" cy="1038225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0" name="Plassholder for innhold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5" t="27208" r="20737" b="16366"/>
          <a:stretch/>
        </p:blipFill>
        <p:spPr>
          <a:xfrm>
            <a:off x="1676409" y="687115"/>
            <a:ext cx="1619249" cy="1542703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4" name="Plassholder for innhold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66" y="2390734"/>
            <a:ext cx="2136261" cy="1554535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cxnSp>
        <p:nvCxnSpPr>
          <p:cNvPr id="32" name="Straight Connector 31"/>
          <p:cNvCxnSpPr>
            <a:stCxn id="7" idx="4"/>
            <a:endCxn id="6" idx="7"/>
          </p:cNvCxnSpPr>
          <p:nvPr/>
        </p:nvCxnSpPr>
        <p:spPr>
          <a:xfrm flipH="1">
            <a:off x="2970697" y="3606711"/>
            <a:ext cx="1508092" cy="9683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7" idx="4"/>
            <a:endCxn id="20" idx="0"/>
          </p:cNvCxnSpPr>
          <p:nvPr/>
        </p:nvCxnSpPr>
        <p:spPr>
          <a:xfrm flipH="1">
            <a:off x="4393566" y="3606711"/>
            <a:ext cx="85223" cy="6169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4" idx="5"/>
            <a:endCxn id="20" idx="1"/>
          </p:cNvCxnSpPr>
          <p:nvPr/>
        </p:nvCxnSpPr>
        <p:spPr>
          <a:xfrm>
            <a:off x="2385179" y="3717613"/>
            <a:ext cx="1688900" cy="66516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" idx="4"/>
            <a:endCxn id="12" idx="0"/>
          </p:cNvCxnSpPr>
          <p:nvPr/>
        </p:nvCxnSpPr>
        <p:spPr>
          <a:xfrm flipH="1">
            <a:off x="1112836" y="3945269"/>
            <a:ext cx="517061" cy="1424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7" idx="4"/>
            <a:endCxn id="12" idx="6"/>
          </p:cNvCxnSpPr>
          <p:nvPr/>
        </p:nvCxnSpPr>
        <p:spPr>
          <a:xfrm flipH="1">
            <a:off x="1511835" y="3606711"/>
            <a:ext cx="2966954" cy="978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lassholder for innhold 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9" t="23546" r="49404" b="6892"/>
          <a:stretch/>
        </p:blipFill>
        <p:spPr>
          <a:xfrm>
            <a:off x="713836" y="4087717"/>
            <a:ext cx="797999" cy="995188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cxnSp>
        <p:nvCxnSpPr>
          <p:cNvPr id="42" name="Straight Connector 41"/>
          <p:cNvCxnSpPr/>
          <p:nvPr/>
        </p:nvCxnSpPr>
        <p:spPr>
          <a:xfrm>
            <a:off x="8085762" y="4039735"/>
            <a:ext cx="73685" cy="4975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9" t="22086" r="51399" b="42172"/>
          <a:stretch/>
        </p:blipFill>
        <p:spPr>
          <a:xfrm rot="5400000">
            <a:off x="7669974" y="4285498"/>
            <a:ext cx="978946" cy="1237130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5" name="Plassholder for innhold 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5" t="30223" r="30429" b="33165"/>
          <a:stretch/>
        </p:blipFill>
        <p:spPr>
          <a:xfrm>
            <a:off x="7375921" y="2864402"/>
            <a:ext cx="1578864" cy="1290418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20" name="Picture 19"/>
          <p:cNvPicPr/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" t="21868" r="86035" b="55270"/>
          <a:stretch/>
        </p:blipFill>
        <p:spPr bwMode="auto">
          <a:xfrm>
            <a:off x="3941744" y="4223664"/>
            <a:ext cx="903643" cy="1086524"/>
          </a:xfrm>
          <a:prstGeom prst="ellipse">
            <a:avLst/>
          </a:prstGeom>
          <a:ln>
            <a:noFill/>
          </a:ln>
          <a:effectLst>
            <a:softEdge rad="0"/>
          </a:effectLst>
          <a:extLst/>
        </p:spPr>
      </p:pic>
      <p:cxnSp>
        <p:nvCxnSpPr>
          <p:cNvPr id="33" name="Straight Connector 32"/>
          <p:cNvCxnSpPr>
            <a:stCxn id="9" idx="4"/>
            <a:endCxn id="6" idx="0"/>
          </p:cNvCxnSpPr>
          <p:nvPr/>
        </p:nvCxnSpPr>
        <p:spPr>
          <a:xfrm flipH="1">
            <a:off x="2498753" y="3722632"/>
            <a:ext cx="728539" cy="7003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4"/>
            <a:endCxn id="20" idx="0"/>
          </p:cNvCxnSpPr>
          <p:nvPr/>
        </p:nvCxnSpPr>
        <p:spPr>
          <a:xfrm>
            <a:off x="3227292" y="3722632"/>
            <a:ext cx="1166274" cy="5010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lassholder for innhold 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8" r="2091" b="18270"/>
          <a:stretch/>
        </p:blipFill>
        <p:spPr>
          <a:xfrm>
            <a:off x="2881567" y="3115761"/>
            <a:ext cx="691449" cy="606871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cxnSp>
        <p:nvCxnSpPr>
          <p:cNvPr id="57" name="Straight Connector 56"/>
          <p:cNvCxnSpPr>
            <a:stCxn id="10" idx="4"/>
            <a:endCxn id="4" idx="7"/>
          </p:cNvCxnSpPr>
          <p:nvPr/>
        </p:nvCxnSpPr>
        <p:spPr>
          <a:xfrm flipH="1">
            <a:off x="2385179" y="2229818"/>
            <a:ext cx="100855" cy="3885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6" idx="4"/>
            <a:endCxn id="4" idx="6"/>
          </p:cNvCxnSpPr>
          <p:nvPr/>
        </p:nvCxnSpPr>
        <p:spPr>
          <a:xfrm flipH="1">
            <a:off x="2698027" y="1962461"/>
            <a:ext cx="1665762" cy="12055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2" idx="4"/>
            <a:endCxn id="3" idx="0"/>
          </p:cNvCxnSpPr>
          <p:nvPr/>
        </p:nvCxnSpPr>
        <p:spPr>
          <a:xfrm flipH="1">
            <a:off x="646426" y="5082905"/>
            <a:ext cx="466410" cy="3464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12" idx="4"/>
            <a:endCxn id="23" idx="2"/>
          </p:cNvCxnSpPr>
          <p:nvPr/>
        </p:nvCxnSpPr>
        <p:spPr>
          <a:xfrm>
            <a:off x="1112836" y="5082905"/>
            <a:ext cx="1754895" cy="97869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6" idx="4"/>
            <a:endCxn id="8" idx="0"/>
          </p:cNvCxnSpPr>
          <p:nvPr/>
        </p:nvCxnSpPr>
        <p:spPr>
          <a:xfrm flipH="1">
            <a:off x="2025586" y="5461253"/>
            <a:ext cx="473167" cy="4760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" idx="4"/>
            <a:endCxn id="23" idx="2"/>
          </p:cNvCxnSpPr>
          <p:nvPr/>
        </p:nvCxnSpPr>
        <p:spPr>
          <a:xfrm>
            <a:off x="2498753" y="5461253"/>
            <a:ext cx="368978" cy="6003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22" idx="4"/>
            <a:endCxn id="20" idx="0"/>
          </p:cNvCxnSpPr>
          <p:nvPr/>
        </p:nvCxnSpPr>
        <p:spPr>
          <a:xfrm flipH="1">
            <a:off x="4393566" y="2392496"/>
            <a:ext cx="3938987" cy="18311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22" idx="4"/>
            <a:endCxn id="6" idx="7"/>
          </p:cNvCxnSpPr>
          <p:nvPr/>
        </p:nvCxnSpPr>
        <p:spPr>
          <a:xfrm flipH="1">
            <a:off x="2970697" y="2392496"/>
            <a:ext cx="5361856" cy="21825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14" idx="4"/>
            <a:endCxn id="6" idx="7"/>
          </p:cNvCxnSpPr>
          <p:nvPr/>
        </p:nvCxnSpPr>
        <p:spPr>
          <a:xfrm flipH="1">
            <a:off x="2970697" y="2526732"/>
            <a:ext cx="3596268" cy="20483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6" idx="4"/>
            <a:endCxn id="18" idx="0"/>
          </p:cNvCxnSpPr>
          <p:nvPr/>
        </p:nvCxnSpPr>
        <p:spPr>
          <a:xfrm>
            <a:off x="4363789" y="1962461"/>
            <a:ext cx="2228179" cy="16297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" idx="4"/>
            <a:endCxn id="18" idx="0"/>
          </p:cNvCxnSpPr>
          <p:nvPr/>
        </p:nvCxnSpPr>
        <p:spPr>
          <a:xfrm>
            <a:off x="2486034" y="2229818"/>
            <a:ext cx="4105934" cy="13623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21" idx="4"/>
            <a:endCxn id="17" idx="0"/>
          </p:cNvCxnSpPr>
          <p:nvPr/>
        </p:nvCxnSpPr>
        <p:spPr>
          <a:xfrm flipH="1">
            <a:off x="5213379" y="5529074"/>
            <a:ext cx="205884" cy="3291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8" idx="4"/>
            <a:endCxn id="17" idx="0"/>
          </p:cNvCxnSpPr>
          <p:nvPr/>
        </p:nvCxnSpPr>
        <p:spPr>
          <a:xfrm flipH="1">
            <a:off x="5213379" y="4930216"/>
            <a:ext cx="1378589" cy="9279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8" idx="4"/>
            <a:endCxn id="19" idx="0"/>
          </p:cNvCxnSpPr>
          <p:nvPr/>
        </p:nvCxnSpPr>
        <p:spPr>
          <a:xfrm>
            <a:off x="6591968" y="4930216"/>
            <a:ext cx="992143" cy="5849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20" idx="4"/>
            <a:endCxn id="23" idx="7"/>
          </p:cNvCxnSpPr>
          <p:nvPr/>
        </p:nvCxnSpPr>
        <p:spPr>
          <a:xfrm flipH="1">
            <a:off x="4141584" y="5310188"/>
            <a:ext cx="251982" cy="2974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20" idx="4"/>
            <a:endCxn id="17" idx="0"/>
          </p:cNvCxnSpPr>
          <p:nvPr/>
        </p:nvCxnSpPr>
        <p:spPr>
          <a:xfrm>
            <a:off x="4393566" y="5310188"/>
            <a:ext cx="819813" cy="5480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7" idx="6"/>
            <a:endCxn id="15" idx="1"/>
          </p:cNvCxnSpPr>
          <p:nvPr/>
        </p:nvCxnSpPr>
        <p:spPr>
          <a:xfrm>
            <a:off x="5204282" y="2997111"/>
            <a:ext cx="2402858" cy="562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7" idx="4"/>
            <a:endCxn id="18" idx="0"/>
          </p:cNvCxnSpPr>
          <p:nvPr/>
        </p:nvCxnSpPr>
        <p:spPr>
          <a:xfrm flipV="1">
            <a:off x="4478789" y="3592191"/>
            <a:ext cx="2113179" cy="145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5" idx="4"/>
            <a:endCxn id="17" idx="0"/>
          </p:cNvCxnSpPr>
          <p:nvPr/>
        </p:nvCxnSpPr>
        <p:spPr>
          <a:xfrm flipH="1">
            <a:off x="5213379" y="4904063"/>
            <a:ext cx="2327503" cy="9541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Content Placeholder 3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6" t="9450" r="32162" b="29508"/>
          <a:stretch/>
        </p:blipFill>
        <p:spPr>
          <a:xfrm>
            <a:off x="4913813" y="4733346"/>
            <a:ext cx="1010899" cy="795728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7" name="Plassholder for innhold 1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3" t="22685" r="21547" b="20675"/>
          <a:stretch/>
        </p:blipFill>
        <p:spPr>
          <a:xfrm>
            <a:off x="3753295" y="2387511"/>
            <a:ext cx="1450987" cy="1219200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cxnSp>
        <p:nvCxnSpPr>
          <p:cNvPr id="260" name="Straight Connector 259"/>
          <p:cNvCxnSpPr>
            <a:stCxn id="4" idx="6"/>
            <a:endCxn id="9" idx="2"/>
          </p:cNvCxnSpPr>
          <p:nvPr/>
        </p:nvCxnSpPr>
        <p:spPr>
          <a:xfrm>
            <a:off x="2698027" y="3168002"/>
            <a:ext cx="183540" cy="2511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>
            <a:stCxn id="9" idx="7"/>
            <a:endCxn id="7" idx="2"/>
          </p:cNvCxnSpPr>
          <p:nvPr/>
        </p:nvCxnSpPr>
        <p:spPr>
          <a:xfrm flipV="1">
            <a:off x="3471756" y="2997111"/>
            <a:ext cx="281539" cy="2075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>
            <a:stCxn id="21" idx="4"/>
            <a:endCxn id="3" idx="6"/>
          </p:cNvCxnSpPr>
          <p:nvPr/>
        </p:nvCxnSpPr>
        <p:spPr>
          <a:xfrm flipH="1">
            <a:off x="1173453" y="5529074"/>
            <a:ext cx="4245810" cy="36018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2" t="2902" r="20522" b="70020"/>
          <a:stretch/>
        </p:blipFill>
        <p:spPr>
          <a:xfrm>
            <a:off x="2867731" y="5419531"/>
            <a:ext cx="1492412" cy="1284144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96629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Roller i næringsnettet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Rovdyr (dyr som spiser andre dyr)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dirty="0" smtClean="0"/>
              <a:t> </a:t>
            </a:r>
            <a:r>
              <a:rPr lang="nb-NO" dirty="0"/>
              <a:t>Ørn, </a:t>
            </a:r>
            <a:r>
              <a:rPr lang="nb-NO" dirty="0" err="1"/>
              <a:t>jerv</a:t>
            </a:r>
            <a:r>
              <a:rPr lang="nb-NO" dirty="0"/>
              <a:t>, rødrev, fjellrev, røyskatt, snøugle, fjelljo</a:t>
            </a:r>
          </a:p>
          <a:p>
            <a:r>
              <a:rPr lang="nb-NO" dirty="0" err="1" smtClean="0"/>
              <a:t>Insektspisere</a:t>
            </a:r>
            <a:r>
              <a:rPr lang="nb-NO" dirty="0" smtClean="0"/>
              <a:t> (dyr som spiser insekter)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dirty="0" smtClean="0"/>
              <a:t>heilo</a:t>
            </a:r>
          </a:p>
          <a:p>
            <a:r>
              <a:rPr lang="nb-NO" dirty="0" err="1" smtClean="0"/>
              <a:t>Pollinatorer</a:t>
            </a:r>
            <a:r>
              <a:rPr lang="nb-NO" dirty="0" smtClean="0"/>
              <a:t> (insekter som spiser nektar)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dirty="0"/>
              <a:t> </a:t>
            </a:r>
            <a:r>
              <a:rPr lang="nb-NO" dirty="0" smtClean="0"/>
              <a:t>humle</a:t>
            </a:r>
          </a:p>
          <a:p>
            <a:r>
              <a:rPr lang="nb-NO" dirty="0" smtClean="0"/>
              <a:t>Plantespisere (dyr som spiser planter)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dirty="0" smtClean="0"/>
              <a:t>Rype, lemen, gråsidemus, villrein, bjørkemålerlarve  </a:t>
            </a:r>
          </a:p>
          <a:p>
            <a:r>
              <a:rPr lang="nb-NO" dirty="0" smtClean="0"/>
              <a:t>Planter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dirty="0" smtClean="0"/>
              <a:t>Blåbær, mose, gress og urter, vier</a:t>
            </a:r>
            <a:r>
              <a:rPr lang="nb-NO" smtClean="0"/>
              <a:t>, reinlav </a:t>
            </a:r>
            <a:endParaRPr lang="nb-NO" dirty="0"/>
          </a:p>
          <a:p>
            <a:pPr marL="360362" lvl="1" indent="0">
              <a:buNone/>
            </a:pPr>
            <a:r>
              <a:rPr lang="nb-NO" dirty="0"/>
              <a:t>  </a:t>
            </a:r>
          </a:p>
          <a:p>
            <a:pPr marL="360362" lvl="1" indent="0">
              <a:buNone/>
            </a:pPr>
            <a:endParaRPr lang="nb-NO" dirty="0" smtClean="0"/>
          </a:p>
          <a:p>
            <a:pPr marL="360362" lvl="1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728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ina">
      <a:dk1>
        <a:srgbClr val="9A5315"/>
      </a:dk1>
      <a:lt1>
        <a:srgbClr val="FFFFFF"/>
      </a:lt1>
      <a:dk2>
        <a:srgbClr val="000000"/>
      </a:dk2>
      <a:lt2>
        <a:srgbClr val="9AE6EA"/>
      </a:lt2>
      <a:accent1>
        <a:srgbClr val="E57200"/>
      </a:accent1>
      <a:accent2>
        <a:srgbClr val="008C95"/>
      </a:accent2>
      <a:accent3>
        <a:srgbClr val="7A9A01"/>
      </a:accent3>
      <a:accent4>
        <a:srgbClr val="425563"/>
      </a:accent4>
      <a:accent5>
        <a:srgbClr val="FFB25B"/>
      </a:accent5>
      <a:accent6>
        <a:srgbClr val="CA62C5"/>
      </a:accent6>
      <a:hlink>
        <a:srgbClr val="7A9A01"/>
      </a:hlink>
      <a:folHlink>
        <a:srgbClr val="9A5315"/>
      </a:folHlink>
    </a:clrScheme>
    <a:fontScheme name="Overskrift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.potx" id="{C400449D-6694-449F-AE44-35FF9FC67923}" vid="{D324679D-5132-474C-AD8A-82B79CD886F1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</Template>
  <TotalTime>324</TotalTime>
  <Words>78</Words>
  <Application>Microsoft Office PowerPoint</Application>
  <PresentationFormat>On-screen Show (4:3)</PresentationFormat>
  <Paragraphs>16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Segoe Print</vt:lpstr>
      <vt:lpstr>Verdana</vt:lpstr>
      <vt:lpstr>Wingdings</vt:lpstr>
      <vt:lpstr>Nature Illustration 16x9</vt:lpstr>
      <vt:lpstr>Enkelt næringsnett Sett piler på figuren. Hvem spiser hva?</vt:lpstr>
      <vt:lpstr>Fasit - næringsnett </vt:lpstr>
      <vt:lpstr>Roller i næringsnettet </vt:lpstr>
    </vt:vector>
  </TitlesOfParts>
  <Company>Miljødirektoratet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Heidi Ydse</dc:creator>
  <cp:lastModifiedBy>Næss, Camilla</cp:lastModifiedBy>
  <cp:revision>34</cp:revision>
  <dcterms:created xsi:type="dcterms:W3CDTF">2017-01-04T09:52:40Z</dcterms:created>
  <dcterms:modified xsi:type="dcterms:W3CDTF">2017-06-02T07:36:35Z</dcterms:modified>
</cp:coreProperties>
</file>