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60" r:id="rId3"/>
    <p:sldId id="265" r:id="rId4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vertsen, Kari" initials="SK" lastIdx="1" clrIdx="0"/>
  <p:cmAuthor id="1" name="Sivertsen, Kari" initials="ksi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7EBB"/>
    <a:srgbClr val="D5E1EE"/>
    <a:srgbClr val="BECAE0"/>
    <a:srgbClr val="00A7B0"/>
    <a:srgbClr val="E4EDF6"/>
    <a:srgbClr val="DEDAF4"/>
    <a:srgbClr val="4D6373"/>
    <a:srgbClr val="8190A3"/>
    <a:srgbClr val="EDF1F3"/>
    <a:srgbClr val="008F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>
      <p:cViewPr varScale="1">
        <p:scale>
          <a:sx n="109" d="100"/>
          <a:sy n="109" d="100"/>
        </p:scale>
        <p:origin x="171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0A49C-00DB-41F1-BF4A-61AAFBFF1309}" type="datetimeFigureOut">
              <a:rPr lang="nb-NO" smtClean="0"/>
              <a:t>02.06.2017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E00A4-313E-4D49-A9E4-86A320AA66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3988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9735E604-AD1A-4EDC-BC8A-1F8901700DDE}" type="datetimeFigureOut">
              <a:rPr lang="nb-NO" smtClean="0"/>
              <a:pPr/>
              <a:t>02.06.2017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62" tIns="47781" rIns="95562" bIns="4778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5A03FB49-401E-4E2A-8C7B-A751320B1AC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3896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Begynn med å skrive «fjellrev» midt på et blankt ark. Lag en ring rundt.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B8E2E-DF57-432C-9CB9-461E2F886932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2082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Fyll på med ord som elevene kommer på (assosierer) med ordet fjellrev. Skriv ordene eller strekene ut fra tema med blått.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B8E2E-DF57-432C-9CB9-461E2F886932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6391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Neste gang dere bruker tankekart som en pedagogisk metode, skriver dere ordene eller strekene ut fra midten med rødt. På den måten synliggjøres hva nytt elevene har lært.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3FB49-401E-4E2A-8C7B-A751320B1ACA}" type="slidenum">
              <a:rPr lang="nb-NO" smtClean="0"/>
              <a:pPr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48302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013176"/>
            <a:ext cx="2485840" cy="16379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5" y="1409414"/>
            <a:ext cx="7342584" cy="1296144"/>
          </a:xfrm>
        </p:spPr>
        <p:txBody>
          <a:bodyPr anchor="t" anchorCtr="0">
            <a:noAutofit/>
          </a:bodyPr>
          <a:lstStyle>
            <a:lvl1pPr algn="r">
              <a:defRPr sz="3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5735" y="3100879"/>
            <a:ext cx="6262463" cy="792088"/>
          </a:xfrm>
          <a:noFill/>
        </p:spPr>
        <p:txBody>
          <a:bodyPr>
            <a:noAutofit/>
          </a:bodyPr>
          <a:lstStyle>
            <a:lvl1pPr marL="0" indent="0" algn="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66821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28F5-C5AC-4095-A4FA-0604FB354F24}" type="datetimeFigureOut">
              <a:rPr lang="nb-NO" smtClean="0"/>
              <a:pPr/>
              <a:t>02.06.2017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30FE-2920-4971-A9D3-A979CC93ADF4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268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392488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4pPr marL="1254125" indent="-266700">
              <a:defRPr/>
            </a:lvl4pPr>
            <a:lvl5pPr marL="1519238" indent="-17780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28800"/>
            <a:ext cx="4038600" cy="4392489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038600" cy="4392489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644008" y="1628800"/>
            <a:ext cx="4032448" cy="4392488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67544" y="1628800"/>
            <a:ext cx="4032448" cy="43924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78534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67544" y="1628800"/>
            <a:ext cx="4032448" cy="43924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2"/>
          </p:nvPr>
        </p:nvSpPr>
        <p:spPr>
          <a:xfrm>
            <a:off x="4643438" y="1628775"/>
            <a:ext cx="4032250" cy="439261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7540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31640" y="4581128"/>
            <a:ext cx="6480720" cy="1296144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1268760"/>
            <a:ext cx="9144000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31640" y="260648"/>
            <a:ext cx="6480720" cy="41764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79512" y="116632"/>
            <a:ext cx="8856984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Rectangle 1"/>
          <p:cNvSpPr/>
          <p:nvPr userDrawn="1"/>
        </p:nvSpPr>
        <p:spPr>
          <a:xfrm>
            <a:off x="0" y="1124744"/>
            <a:ext cx="9144000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79512" y="116632"/>
            <a:ext cx="8856984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Rectangle 1"/>
          <p:cNvSpPr/>
          <p:nvPr userDrawn="1"/>
        </p:nvSpPr>
        <p:spPr>
          <a:xfrm>
            <a:off x="0" y="1124744"/>
            <a:ext cx="9144000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Rectangle 2"/>
          <p:cNvSpPr/>
          <p:nvPr userDrawn="1"/>
        </p:nvSpPr>
        <p:spPr>
          <a:xfrm>
            <a:off x="0" y="5661248"/>
            <a:ext cx="9144000" cy="1196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0094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Fjellrev i sekken feil font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12" y="6079992"/>
            <a:ext cx="1177160" cy="77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37692"/>
            <a:ext cx="8229600" cy="110307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512" y="1621867"/>
            <a:ext cx="8229600" cy="439248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382544" y="6525344"/>
            <a:ext cx="23042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spc="0" baseline="0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www.nina.no/fjellrevisekken</a:t>
            </a:r>
            <a:endParaRPr lang="nb-NO" sz="1000" b="1" spc="0" baseline="0" dirty="0">
              <a:solidFill>
                <a:schemeClr val="accen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50" r:id="rId2"/>
    <p:sldLayoutId id="2147483652" r:id="rId3"/>
    <p:sldLayoutId id="2147483661" r:id="rId4"/>
    <p:sldLayoutId id="2147483662" r:id="rId5"/>
    <p:sldLayoutId id="2147483657" r:id="rId6"/>
    <p:sldLayoutId id="2147483654" r:id="rId7"/>
    <p:sldLayoutId id="2147483655" r:id="rId8"/>
    <p:sldLayoutId id="2147483663" r:id="rId9"/>
    <p:sldLayoutId id="2147483665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Verdana" pitchFamily="34" charset="0"/>
          <a:ea typeface="+mj-ea"/>
          <a:cs typeface="+mj-cs"/>
        </a:defRPr>
      </a:lvl1pPr>
    </p:titleStyle>
    <p:bodyStyle>
      <a:lvl1pPr marL="176213" indent="-176213" algn="l" defTabSz="914400" rtl="0" eaLnBrk="1" latinLnBrk="0" hangingPunct="1">
        <a:spcBef>
          <a:spcPts val="2400"/>
        </a:spcBef>
        <a:buClr>
          <a:schemeClr val="accent5">
            <a:lumMod val="75000"/>
          </a:schemeClr>
        </a:buClr>
        <a:buSzPct val="90000"/>
        <a:buFont typeface="Arial" pitchFamily="34" charset="0"/>
        <a:buChar char="•"/>
        <a:defRPr sz="2600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538163" indent="-177800" algn="l" defTabSz="914400" rtl="0" eaLnBrk="1" latinLnBrk="0" hangingPunct="1">
        <a:spcBef>
          <a:spcPts val="600"/>
        </a:spcBef>
        <a:buClr>
          <a:srgbClr val="49AFC5"/>
        </a:buClr>
        <a:buSzPct val="70000"/>
        <a:buFont typeface="Wingdings 3" pitchFamily="18" charset="2"/>
        <a:buChar char=""/>
        <a:defRPr sz="23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809625" indent="-184150" algn="l" defTabSz="914400" rtl="0" eaLnBrk="1" latinLnBrk="0" hangingPunct="1">
        <a:spcBef>
          <a:spcPts val="6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6400800" cy="1080120"/>
          </a:xfrm>
        </p:spPr>
        <p:txBody>
          <a:bodyPr/>
          <a:lstStyle/>
          <a:p>
            <a:pPr algn="l"/>
            <a:r>
              <a:rPr lang="nb-NO" sz="4000" dirty="0" smtClean="0">
                <a:solidFill>
                  <a:schemeClr val="tx1"/>
                </a:solidFill>
              </a:rPr>
              <a:t>Tankekart</a:t>
            </a:r>
            <a:r>
              <a:rPr lang="nb-NO" dirty="0" smtClean="0">
                <a:solidFill>
                  <a:schemeClr val="tx1"/>
                </a:solidFill>
              </a:rPr>
              <a:t> 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6" name="Ellipse 3"/>
          <p:cNvSpPr/>
          <p:nvPr/>
        </p:nvSpPr>
        <p:spPr>
          <a:xfrm>
            <a:off x="2843808" y="1830828"/>
            <a:ext cx="3168352" cy="2088232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Fjellrev</a:t>
            </a:r>
          </a:p>
        </p:txBody>
      </p:sp>
    </p:spTree>
    <p:extLst>
      <p:ext uri="{BB962C8B-B14F-4D97-AF65-F5344CB8AC3E}">
        <p14:creationId xmlns:p14="http://schemas.microsoft.com/office/powerpoint/2010/main" val="4237392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404664"/>
            <a:ext cx="7023201" cy="5992887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9795"/>
          </a:xfrm>
        </p:spPr>
        <p:txBody>
          <a:bodyPr>
            <a:normAutofit fontScale="90000"/>
          </a:bodyPr>
          <a:lstStyle/>
          <a:p>
            <a:r>
              <a:rPr lang="nb-NO" dirty="0"/>
              <a:t>Tankekart </a:t>
            </a:r>
            <a:r>
              <a:rPr lang="nb-NO" dirty="0">
                <a:solidFill>
                  <a:srgbClr val="4A7EBB"/>
                </a:solidFill>
              </a:rPr>
              <a:t>steg </a:t>
            </a:r>
            <a:r>
              <a:rPr lang="nb-NO" dirty="0" smtClean="0">
                <a:solidFill>
                  <a:srgbClr val="4A7EBB"/>
                </a:solidFill>
              </a:rPr>
              <a:t>1</a:t>
            </a:r>
            <a:endParaRPr lang="nb-NO" dirty="0">
              <a:solidFill>
                <a:srgbClr val="4A7EB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988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tel 1"/>
          <p:cNvSpPr txBox="1">
            <a:spLocks/>
          </p:cNvSpPr>
          <p:nvPr/>
        </p:nvSpPr>
        <p:spPr>
          <a:xfrm>
            <a:off x="493204" y="274958"/>
            <a:ext cx="8229600" cy="64979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r>
              <a:rPr lang="nb-NO" sz="3600" dirty="0" smtClean="0"/>
              <a:t>Tankekart </a:t>
            </a:r>
            <a:r>
              <a:rPr lang="nb-NO" sz="3600" dirty="0" smtClean="0">
                <a:solidFill>
                  <a:srgbClr val="FF0000"/>
                </a:solidFill>
              </a:rPr>
              <a:t>steg 2</a:t>
            </a:r>
            <a:endParaRPr lang="nb-NO" sz="3600" dirty="0">
              <a:solidFill>
                <a:srgbClr val="FF0000"/>
              </a:solidFill>
            </a:endParaRPr>
          </a:p>
        </p:txBody>
      </p:sp>
      <p:cxnSp>
        <p:nvCxnSpPr>
          <p:cNvPr id="60" name="Rett pil 7"/>
          <p:cNvCxnSpPr/>
          <p:nvPr/>
        </p:nvCxnSpPr>
        <p:spPr>
          <a:xfrm>
            <a:off x="4788024" y="4437113"/>
            <a:ext cx="734380" cy="914399"/>
          </a:xfrm>
          <a:prstGeom prst="straightConnector1">
            <a:avLst/>
          </a:prstGeom>
          <a:noFill/>
          <a:ln w="222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61" name="Rett pil 12"/>
          <p:cNvCxnSpPr>
            <a:stCxn id="59" idx="3"/>
          </p:cNvCxnSpPr>
          <p:nvPr/>
        </p:nvCxnSpPr>
        <p:spPr>
          <a:xfrm flipH="1">
            <a:off x="3347864" y="4131298"/>
            <a:ext cx="247970" cy="1097902"/>
          </a:xfrm>
          <a:prstGeom prst="straightConnector1">
            <a:avLst/>
          </a:prstGeom>
          <a:noFill/>
          <a:ln w="222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62" name="Rett pil 25"/>
          <p:cNvCxnSpPr>
            <a:stCxn id="59" idx="2"/>
          </p:cNvCxnSpPr>
          <p:nvPr/>
        </p:nvCxnSpPr>
        <p:spPr>
          <a:xfrm flipH="1">
            <a:off x="1115616" y="3392996"/>
            <a:ext cx="2016224" cy="1044116"/>
          </a:xfrm>
          <a:prstGeom prst="straightConnector1">
            <a:avLst/>
          </a:prstGeom>
          <a:noFill/>
          <a:ln w="222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63" name="Rett pil 29"/>
          <p:cNvCxnSpPr>
            <a:stCxn id="59" idx="5"/>
          </p:cNvCxnSpPr>
          <p:nvPr/>
        </p:nvCxnSpPr>
        <p:spPr>
          <a:xfrm>
            <a:off x="5836198" y="4131298"/>
            <a:ext cx="1040058" cy="548951"/>
          </a:xfrm>
          <a:prstGeom prst="straightConnector1">
            <a:avLst/>
          </a:prstGeom>
          <a:noFill/>
          <a:ln w="222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64" name="Rett pil 31"/>
          <p:cNvCxnSpPr>
            <a:stCxn id="59" idx="6"/>
          </p:cNvCxnSpPr>
          <p:nvPr/>
        </p:nvCxnSpPr>
        <p:spPr>
          <a:xfrm>
            <a:off x="6300192" y="3392996"/>
            <a:ext cx="1612885" cy="264604"/>
          </a:xfrm>
          <a:prstGeom prst="straightConnector1">
            <a:avLst/>
          </a:prstGeom>
          <a:noFill/>
          <a:ln w="222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65" name="Rett pil 33"/>
          <p:cNvCxnSpPr>
            <a:stCxn id="59" idx="7"/>
          </p:cNvCxnSpPr>
          <p:nvPr/>
        </p:nvCxnSpPr>
        <p:spPr>
          <a:xfrm flipV="1">
            <a:off x="5836198" y="2060848"/>
            <a:ext cx="1256082" cy="593846"/>
          </a:xfrm>
          <a:prstGeom prst="straightConnector1">
            <a:avLst/>
          </a:prstGeom>
          <a:noFill/>
          <a:ln w="222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66" name="Rett pil 35"/>
          <p:cNvCxnSpPr>
            <a:stCxn id="59" idx="0"/>
          </p:cNvCxnSpPr>
          <p:nvPr/>
        </p:nvCxnSpPr>
        <p:spPr>
          <a:xfrm flipH="1" flipV="1">
            <a:off x="4337974" y="1124744"/>
            <a:ext cx="378042" cy="1224136"/>
          </a:xfrm>
          <a:prstGeom prst="straightConnector1">
            <a:avLst/>
          </a:prstGeom>
          <a:noFill/>
          <a:ln w="222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67" name="Rett pil 37"/>
          <p:cNvCxnSpPr>
            <a:stCxn id="59" idx="1"/>
          </p:cNvCxnSpPr>
          <p:nvPr/>
        </p:nvCxnSpPr>
        <p:spPr>
          <a:xfrm flipH="1" flipV="1">
            <a:off x="1691680" y="2357771"/>
            <a:ext cx="1904154" cy="296923"/>
          </a:xfrm>
          <a:prstGeom prst="straightConnector1">
            <a:avLst/>
          </a:prstGeom>
          <a:noFill/>
          <a:ln w="222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68" name="Rett pil 47"/>
          <p:cNvCxnSpPr>
            <a:stCxn id="59" idx="7"/>
          </p:cNvCxnSpPr>
          <p:nvPr/>
        </p:nvCxnSpPr>
        <p:spPr>
          <a:xfrm flipV="1">
            <a:off x="5836198" y="620688"/>
            <a:ext cx="824034" cy="2034006"/>
          </a:xfrm>
          <a:prstGeom prst="straightConnector1">
            <a:avLst/>
          </a:prstGeom>
          <a:noFill/>
          <a:ln w="222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69" name="Rett pil 49"/>
          <p:cNvCxnSpPr/>
          <p:nvPr/>
        </p:nvCxnSpPr>
        <p:spPr>
          <a:xfrm flipH="1">
            <a:off x="3851920" y="4437113"/>
            <a:ext cx="756084" cy="1296143"/>
          </a:xfrm>
          <a:prstGeom prst="straightConnector1">
            <a:avLst/>
          </a:prstGeom>
          <a:noFill/>
          <a:ln w="222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70" name="Rett pil 51"/>
          <p:cNvCxnSpPr>
            <a:stCxn id="59" idx="4"/>
          </p:cNvCxnSpPr>
          <p:nvPr/>
        </p:nvCxnSpPr>
        <p:spPr>
          <a:xfrm>
            <a:off x="4716016" y="4437112"/>
            <a:ext cx="72008" cy="1944216"/>
          </a:xfrm>
          <a:prstGeom prst="straightConnector1">
            <a:avLst/>
          </a:prstGeom>
          <a:noFill/>
          <a:ln w="222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71" name="Rett pil 25"/>
          <p:cNvCxnSpPr>
            <a:cxnSpLocks/>
          </p:cNvCxnSpPr>
          <p:nvPr/>
        </p:nvCxnSpPr>
        <p:spPr>
          <a:xfrm>
            <a:off x="6156176" y="3789040"/>
            <a:ext cx="1584176" cy="1224136"/>
          </a:xfrm>
          <a:prstGeom prst="straightConnector1">
            <a:avLst/>
          </a:prstGeom>
          <a:noFill/>
          <a:ln w="222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72" name="Rett pil 25"/>
          <p:cNvCxnSpPr>
            <a:cxnSpLocks/>
          </p:cNvCxnSpPr>
          <p:nvPr/>
        </p:nvCxnSpPr>
        <p:spPr>
          <a:xfrm flipH="1">
            <a:off x="1844080" y="3861048"/>
            <a:ext cx="1503784" cy="1642864"/>
          </a:xfrm>
          <a:prstGeom prst="straightConnector1">
            <a:avLst/>
          </a:prstGeom>
          <a:noFill/>
          <a:ln w="222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73" name="Rett pil 25"/>
          <p:cNvCxnSpPr>
            <a:cxnSpLocks/>
          </p:cNvCxnSpPr>
          <p:nvPr/>
        </p:nvCxnSpPr>
        <p:spPr>
          <a:xfrm flipV="1">
            <a:off x="6228184" y="2708920"/>
            <a:ext cx="1152128" cy="360040"/>
          </a:xfrm>
          <a:prstGeom prst="straightConnector1">
            <a:avLst/>
          </a:prstGeom>
          <a:noFill/>
          <a:ln w="222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74" name="Rett pil 25"/>
          <p:cNvCxnSpPr>
            <a:cxnSpLocks/>
          </p:cNvCxnSpPr>
          <p:nvPr/>
        </p:nvCxnSpPr>
        <p:spPr>
          <a:xfrm>
            <a:off x="5436096" y="4377680"/>
            <a:ext cx="972108" cy="1072716"/>
          </a:xfrm>
          <a:prstGeom prst="straightConnector1">
            <a:avLst/>
          </a:prstGeom>
          <a:noFill/>
          <a:ln w="222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75" name="Rett pil 25"/>
          <p:cNvCxnSpPr>
            <a:cxnSpLocks/>
          </p:cNvCxnSpPr>
          <p:nvPr/>
        </p:nvCxnSpPr>
        <p:spPr>
          <a:xfrm flipH="1">
            <a:off x="1727684" y="2955776"/>
            <a:ext cx="1548172" cy="113184"/>
          </a:xfrm>
          <a:prstGeom prst="straightConnector1">
            <a:avLst/>
          </a:prstGeom>
          <a:noFill/>
          <a:ln w="22225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sp>
        <p:nvSpPr>
          <p:cNvPr id="59" name="Ellipse 3"/>
          <p:cNvSpPr/>
          <p:nvPr/>
        </p:nvSpPr>
        <p:spPr>
          <a:xfrm>
            <a:off x="3131840" y="2348880"/>
            <a:ext cx="3168352" cy="2088232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Fjellrev</a:t>
            </a:r>
          </a:p>
        </p:txBody>
      </p:sp>
    </p:spTree>
    <p:extLst>
      <p:ext uri="{BB962C8B-B14F-4D97-AF65-F5344CB8AC3E}">
        <p14:creationId xmlns:p14="http://schemas.microsoft.com/office/powerpoint/2010/main" val="2378775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INA profilfarger">
      <a:dk1>
        <a:srgbClr val="425563"/>
      </a:dk1>
      <a:lt1>
        <a:srgbClr val="FFFFFF"/>
      </a:lt1>
      <a:dk2>
        <a:srgbClr val="425563"/>
      </a:dk2>
      <a:lt2>
        <a:srgbClr val="425563"/>
      </a:lt2>
      <a:accent1>
        <a:srgbClr val="E57200"/>
      </a:accent1>
      <a:accent2>
        <a:srgbClr val="008C95"/>
      </a:accent2>
      <a:accent3>
        <a:srgbClr val="93328E"/>
      </a:accent3>
      <a:accent4>
        <a:srgbClr val="00628E"/>
      </a:accent4>
      <a:accent5>
        <a:srgbClr val="FFB25B"/>
      </a:accent5>
      <a:accent6>
        <a:srgbClr val="7A9A01"/>
      </a:accent6>
      <a:hlink>
        <a:srgbClr val="008C95"/>
      </a:hlink>
      <a:folHlink>
        <a:srgbClr val="008C9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709457D-E2F2-4737-8C87-CD78DEE9471C}" vid="{2413A020-32D8-4E98-B481-E955D44519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Powerpoint_presentasjon_norsk</Template>
  <TotalTime>382</TotalTime>
  <Words>88</Words>
  <Application>Microsoft Office PowerPoint</Application>
  <PresentationFormat>On-screen Show (4:3)</PresentationFormat>
  <Paragraphs>11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Verdana</vt:lpstr>
      <vt:lpstr>Wingdings 3</vt:lpstr>
      <vt:lpstr>Office Theme</vt:lpstr>
      <vt:lpstr>PowerPoint Presentation</vt:lpstr>
      <vt:lpstr>Tankekart steg 1</vt:lpstr>
      <vt:lpstr>PowerPoint Presentation</vt:lpstr>
    </vt:vector>
  </TitlesOfParts>
  <Company>NINA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Næss, Camilla</dc:creator>
  <cp:lastModifiedBy>Næss, Camilla</cp:lastModifiedBy>
  <cp:revision>9</cp:revision>
  <cp:lastPrinted>2012-08-09T11:16:30Z</cp:lastPrinted>
  <dcterms:created xsi:type="dcterms:W3CDTF">2016-07-04T13:11:04Z</dcterms:created>
  <dcterms:modified xsi:type="dcterms:W3CDTF">2017-06-02T07:20:25Z</dcterms:modified>
</cp:coreProperties>
</file>