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0"/>
  </p:notesMasterIdLst>
  <p:sldIdLst>
    <p:sldId id="280" r:id="rId2"/>
    <p:sldId id="289" r:id="rId3"/>
    <p:sldId id="257" r:id="rId4"/>
    <p:sldId id="999" r:id="rId5"/>
    <p:sldId id="904" r:id="rId6"/>
    <p:sldId id="918" r:id="rId7"/>
    <p:sldId id="1036" r:id="rId8"/>
    <p:sldId id="516" r:id="rId9"/>
    <p:sldId id="518" r:id="rId10"/>
    <p:sldId id="916" r:id="rId11"/>
    <p:sldId id="924" r:id="rId12"/>
    <p:sldId id="997" r:id="rId13"/>
    <p:sldId id="344" r:id="rId14"/>
    <p:sldId id="396" r:id="rId15"/>
    <p:sldId id="397" r:id="rId16"/>
    <p:sldId id="399" r:id="rId17"/>
    <p:sldId id="922" r:id="rId18"/>
    <p:sldId id="512" r:id="rId19"/>
    <p:sldId id="1001" r:id="rId20"/>
    <p:sldId id="1046" r:id="rId21"/>
    <p:sldId id="1029" r:id="rId22"/>
    <p:sldId id="1053" r:id="rId23"/>
    <p:sldId id="1025" r:id="rId24"/>
    <p:sldId id="498" r:id="rId25"/>
    <p:sldId id="1074" r:id="rId26"/>
    <p:sldId id="1038" r:id="rId27"/>
    <p:sldId id="1033" r:id="rId28"/>
    <p:sldId id="482" r:id="rId29"/>
  </p:sldIdLst>
  <p:sldSz cx="9144000" cy="5143500" type="screen16x9"/>
  <p:notesSz cx="6858000" cy="9144000"/>
  <p:defaultTextStyle>
    <a:defPPr>
      <a:defRPr lang="nb-NO"/>
    </a:defPPr>
    <a:lvl1pPr marL="0" algn="l" defTabSz="816240" rtl="0" eaLnBrk="1" latinLnBrk="0" hangingPunct="1">
      <a:defRPr sz="1600" kern="1200">
        <a:solidFill>
          <a:schemeClr val="tx1"/>
        </a:solidFill>
        <a:latin typeface="+mn-lt"/>
        <a:ea typeface="+mn-ea"/>
        <a:cs typeface="+mn-cs"/>
      </a:defRPr>
    </a:lvl1pPr>
    <a:lvl2pPr marL="408120" algn="l" defTabSz="816240" rtl="0" eaLnBrk="1" latinLnBrk="0" hangingPunct="1">
      <a:defRPr sz="1600" kern="1200">
        <a:solidFill>
          <a:schemeClr val="tx1"/>
        </a:solidFill>
        <a:latin typeface="+mn-lt"/>
        <a:ea typeface="+mn-ea"/>
        <a:cs typeface="+mn-cs"/>
      </a:defRPr>
    </a:lvl2pPr>
    <a:lvl3pPr marL="816240" algn="l" defTabSz="816240" rtl="0" eaLnBrk="1" latinLnBrk="0" hangingPunct="1">
      <a:defRPr sz="1600" kern="1200">
        <a:solidFill>
          <a:schemeClr val="tx1"/>
        </a:solidFill>
        <a:latin typeface="+mn-lt"/>
        <a:ea typeface="+mn-ea"/>
        <a:cs typeface="+mn-cs"/>
      </a:defRPr>
    </a:lvl3pPr>
    <a:lvl4pPr marL="1224360" algn="l" defTabSz="816240" rtl="0" eaLnBrk="1" latinLnBrk="0" hangingPunct="1">
      <a:defRPr sz="1600" kern="1200">
        <a:solidFill>
          <a:schemeClr val="tx1"/>
        </a:solidFill>
        <a:latin typeface="+mn-lt"/>
        <a:ea typeface="+mn-ea"/>
        <a:cs typeface="+mn-cs"/>
      </a:defRPr>
    </a:lvl4pPr>
    <a:lvl5pPr marL="1632481" algn="l" defTabSz="816240" rtl="0" eaLnBrk="1" latinLnBrk="0" hangingPunct="1">
      <a:defRPr sz="1600" kern="1200">
        <a:solidFill>
          <a:schemeClr val="tx1"/>
        </a:solidFill>
        <a:latin typeface="+mn-lt"/>
        <a:ea typeface="+mn-ea"/>
        <a:cs typeface="+mn-cs"/>
      </a:defRPr>
    </a:lvl5pPr>
    <a:lvl6pPr marL="2040601" algn="l" defTabSz="816240" rtl="0" eaLnBrk="1" latinLnBrk="0" hangingPunct="1">
      <a:defRPr sz="1600" kern="1200">
        <a:solidFill>
          <a:schemeClr val="tx1"/>
        </a:solidFill>
        <a:latin typeface="+mn-lt"/>
        <a:ea typeface="+mn-ea"/>
        <a:cs typeface="+mn-cs"/>
      </a:defRPr>
    </a:lvl6pPr>
    <a:lvl7pPr marL="2448721" algn="l" defTabSz="816240" rtl="0" eaLnBrk="1" latinLnBrk="0" hangingPunct="1">
      <a:defRPr sz="1600" kern="1200">
        <a:solidFill>
          <a:schemeClr val="tx1"/>
        </a:solidFill>
        <a:latin typeface="+mn-lt"/>
        <a:ea typeface="+mn-ea"/>
        <a:cs typeface="+mn-cs"/>
      </a:defRPr>
    </a:lvl7pPr>
    <a:lvl8pPr marL="2856841" algn="l" defTabSz="816240" rtl="0" eaLnBrk="1" latinLnBrk="0" hangingPunct="1">
      <a:defRPr sz="1600" kern="1200">
        <a:solidFill>
          <a:schemeClr val="tx1"/>
        </a:solidFill>
        <a:latin typeface="+mn-lt"/>
        <a:ea typeface="+mn-ea"/>
        <a:cs typeface="+mn-cs"/>
      </a:defRPr>
    </a:lvl8pPr>
    <a:lvl9pPr marL="3264961" algn="l" defTabSz="816240" rtl="0" eaLnBrk="1" latinLnBrk="0" hangingPunct="1">
      <a:defRPr sz="1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A861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87563" autoAdjust="0"/>
  </p:normalViewPr>
  <p:slideViewPr>
    <p:cSldViewPr snapToGrid="0" snapToObjects="1">
      <p:cViewPr varScale="1">
        <p:scale>
          <a:sx n="125" d="100"/>
          <a:sy n="125" d="100"/>
        </p:scale>
        <p:origin x="1104" y="96"/>
      </p:cViewPr>
      <p:guideLst>
        <p:guide orient="horz" pos="1620"/>
        <p:guide pos="2880"/>
      </p:guideLst>
    </p:cSldViewPr>
  </p:slideViewPr>
  <p:notesTextViewPr>
    <p:cViewPr>
      <p:scale>
        <a:sx n="3" d="2"/>
        <a:sy n="3" d="2"/>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2" Type="http://schemas.openxmlformats.org/officeDocument/2006/relationships/oleObject" Target="Bok2"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30"/>
      <c:rotY val="0"/>
      <c:rAngAx val="0"/>
    </c:view3D>
    <c:floor>
      <c:thickness val="0"/>
    </c:floor>
    <c:sideWall>
      <c:thickness val="0"/>
    </c:sideWall>
    <c:backWall>
      <c:thickness val="0"/>
    </c:backWall>
    <c:plotArea>
      <c:layout/>
      <c:pie3DChart>
        <c:varyColors val="1"/>
        <c:ser>
          <c:idx val="0"/>
          <c:order val="0"/>
          <c:cat>
            <c:strRef>
              <c:f>'Ark1'!$A$1:$A$5</c:f>
              <c:strCache>
                <c:ptCount val="5"/>
                <c:pt idx="0">
                  <c:v>Nasjonalparker</c:v>
                </c:pt>
                <c:pt idx="1">
                  <c:v>Landskapsvernområder</c:v>
                </c:pt>
                <c:pt idx="2">
                  <c:v>Naturreservater</c:v>
                </c:pt>
                <c:pt idx="3">
                  <c:v>Andre</c:v>
                </c:pt>
                <c:pt idx="4">
                  <c:v>Ikke vernet (83,2 %)</c:v>
                </c:pt>
              </c:strCache>
            </c:strRef>
          </c:cat>
          <c:val>
            <c:numRef>
              <c:f>'Ark1'!$B$1:$B$5</c:f>
              <c:numCache>
                <c:formatCode>0.00%</c:formatCode>
                <c:ptCount val="5"/>
                <c:pt idx="0">
                  <c:v>9.6000000000000058E-2</c:v>
                </c:pt>
                <c:pt idx="1">
                  <c:v>5.4000000000000055E-2</c:v>
                </c:pt>
                <c:pt idx="2">
                  <c:v>1.7000000000000012E-2</c:v>
                </c:pt>
                <c:pt idx="3">
                  <c:v>1.0000000000000013E-3</c:v>
                </c:pt>
                <c:pt idx="4">
                  <c:v>0.83200000000000063</c:v>
                </c:pt>
              </c:numCache>
            </c:numRef>
          </c:val>
          <c:extLst>
            <c:ext xmlns:c16="http://schemas.microsoft.com/office/drawing/2014/chart" uri="{C3380CC4-5D6E-409C-BE32-E72D297353CC}">
              <c16:uniqueId val="{00000000-4FB4-46BA-B28B-1658658666A3}"/>
            </c:ext>
          </c:extLst>
        </c:ser>
        <c:dLbls>
          <c:showLegendKey val="0"/>
          <c:showVal val="0"/>
          <c:showCatName val="0"/>
          <c:showSerName val="0"/>
          <c:showPercent val="0"/>
          <c:showBubbleSize val="0"/>
          <c:showLeaderLines val="1"/>
        </c:dLbls>
      </c:pie3DChart>
    </c:plotArea>
    <c:legend>
      <c:legendPos val="r"/>
      <c:overlay val="0"/>
    </c:legend>
    <c:plotVisOnly val="1"/>
    <c:dispBlanksAs val="zero"/>
    <c:showDLblsOverMax val="0"/>
  </c:chart>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23E53DE-CB28-6B44-9D39-7D14694CE960}" type="datetimeFigureOut">
              <a:rPr lang="en-US" smtClean="0"/>
              <a:t>3/17/2020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b-NO"/>
              <a:t>Click to edit Master text styles</a:t>
            </a:r>
          </a:p>
          <a:p>
            <a:pPr lvl="1"/>
            <a:r>
              <a:rPr lang="nb-NO"/>
              <a:t>Second level</a:t>
            </a:r>
          </a:p>
          <a:p>
            <a:pPr lvl="2"/>
            <a:r>
              <a:rPr lang="nb-NO"/>
              <a:t>Third level</a:t>
            </a:r>
          </a:p>
          <a:p>
            <a:pPr lvl="3"/>
            <a:r>
              <a:rPr lang="nb-NO"/>
              <a:t>Fourth level</a:t>
            </a:r>
          </a:p>
          <a:p>
            <a:pPr lvl="4"/>
            <a:r>
              <a:rPr lang="nb-NO"/>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574CA31-A761-954D-BE22-F8E2928B2388}" type="slidenum">
              <a:rPr lang="en-US" smtClean="0"/>
              <a:t>‹#›</a:t>
            </a:fld>
            <a:endParaRPr lang="en-US"/>
          </a:p>
        </p:txBody>
      </p:sp>
    </p:spTree>
    <p:extLst>
      <p:ext uri="{BB962C8B-B14F-4D97-AF65-F5344CB8AC3E}">
        <p14:creationId xmlns:p14="http://schemas.microsoft.com/office/powerpoint/2010/main" val="144760531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cience.sciencemag.org/content/344/6187/1246752.abstract?sid=3f4c15ad-79f5-4eeb-a618-af62e6fccef2"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http://sabima.wpengine.com/okosystemtjenester-naturens-goder/" TargetMode="External"/><Relationship Id="rId4" Type="http://schemas.openxmlformats.org/officeDocument/2006/relationships/hyperlink" Target="http://www.nature.com/nature/journal/v486/n7401/abs/nature11148.html"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nrk.no/hordaland/regjeringa-seier-ja-til-alpinlandsby-i-villreinomrade-ved-hardangervidda-1.14508136"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aftenposten.no/norge/i/a2W5kO/jurist-tusenvis-av-byggetillatelser-i-strandsonen-er-ulovlige"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visualcapitalist.com/biggest-risks-global-economy-2020-environment/"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nrk.no/ostfold/en-uke-ekstremvaer-har-kostet-en-kvart-milliard-kroner-1.14687989"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4574CA31-A761-954D-BE22-F8E2928B2388}" type="slidenum">
              <a:rPr lang="en-US" smtClean="0"/>
              <a:t>3</a:t>
            </a:fld>
            <a:endParaRPr lang="en-US"/>
          </a:p>
        </p:txBody>
      </p:sp>
    </p:spTree>
    <p:extLst>
      <p:ext uri="{BB962C8B-B14F-4D97-AF65-F5344CB8AC3E}">
        <p14:creationId xmlns:p14="http://schemas.microsoft.com/office/powerpoint/2010/main" val="5039316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a:p>
            <a:r>
              <a:rPr lang="nb-NO" dirty="0"/>
              <a:t>Menneskers påvirkning på naturen gjør at vi utrydder arter </a:t>
            </a:r>
            <a:r>
              <a:rPr lang="nb-NO" dirty="0">
                <a:hlinkClick r:id="rId3"/>
              </a:rPr>
              <a:t>1000 ganger raskere </a:t>
            </a:r>
            <a:r>
              <a:rPr lang="nb-NO" dirty="0"/>
              <a:t>enn normalt. En natur med mindre mangfold av arter og naturtyper er </a:t>
            </a:r>
            <a:r>
              <a:rPr lang="nb-NO" dirty="0">
                <a:hlinkClick r:id="rId4"/>
              </a:rPr>
              <a:t>mer sårbar </a:t>
            </a:r>
            <a:r>
              <a:rPr lang="nb-NO" dirty="0"/>
              <a:t>for naturlige miljøendringer, som for eksempel klimaendringer. Flere arter i naturen øker sjansen for at det finnes arter som takler det varmere og våtere været som kommer med klimaendringene. Disse artene kan kompensere for at andre arter dør ut.</a:t>
            </a:r>
          </a:p>
          <a:p>
            <a:r>
              <a:rPr lang="nb-NO" dirty="0"/>
              <a:t>Vi trenger økosystemer som fungerer, med alle artene som lever i dem. Intakte, fungerende økosystemer gir oss </a:t>
            </a:r>
            <a:r>
              <a:rPr lang="nb-NO" dirty="0">
                <a:hlinkClick r:id="rId5"/>
              </a:rPr>
              <a:t>økosystemtjenester</a:t>
            </a:r>
            <a:r>
              <a:rPr lang="nb-NO" dirty="0"/>
              <a:t> som er livsnødvendige, som å rense luft som skogen gjør, lagre karbon som myra gjør og pollinere mange av matplantene våre, som biene gjør. Til syvende og sist vil heller ikke vi mennesker klare oss om naturmangfoldet reduseres for mye.</a:t>
            </a:r>
          </a:p>
          <a:p>
            <a:endParaRPr lang="nb-NO" dirty="0"/>
          </a:p>
        </p:txBody>
      </p:sp>
      <p:sp>
        <p:nvSpPr>
          <p:cNvPr id="4" name="Plassholder for lysbildenummer 3"/>
          <p:cNvSpPr>
            <a:spLocks noGrp="1"/>
          </p:cNvSpPr>
          <p:nvPr>
            <p:ph type="sldNum" sz="quarter" idx="10"/>
          </p:nvPr>
        </p:nvSpPr>
        <p:spPr/>
        <p:txBody>
          <a:bodyPr/>
          <a:lstStyle/>
          <a:p>
            <a:fld id="{4574CA31-A761-954D-BE22-F8E2928B2388}" type="slidenum">
              <a:rPr lang="en-US" smtClean="0"/>
              <a:t>13</a:t>
            </a:fld>
            <a:endParaRPr lang="en-US"/>
          </a:p>
        </p:txBody>
      </p:sp>
    </p:spTree>
    <p:extLst>
      <p:ext uri="{BB962C8B-B14F-4D97-AF65-F5344CB8AC3E}">
        <p14:creationId xmlns:p14="http://schemas.microsoft.com/office/powerpoint/2010/main" val="7874558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Plassholder for lysbilde 1"/>
          <p:cNvSpPr>
            <a:spLocks noGrp="1" noRot="1" noChangeAspect="1" noTextEdit="1"/>
          </p:cNvSpPr>
          <p:nvPr>
            <p:ph type="sldImg"/>
          </p:nvPr>
        </p:nvSpPr>
        <p:spPr>
          <a:xfrm>
            <a:off x="381000" y="685800"/>
            <a:ext cx="6096000" cy="3429000"/>
          </a:xfrm>
          <a:ln/>
        </p:spPr>
      </p:sp>
      <p:sp>
        <p:nvSpPr>
          <p:cNvPr id="27651" name="Plassholder for nota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b-NO" altLang="nb-NO"/>
              <a:t>Arealendring er den viktigste grunnen til at arter dør ut. </a:t>
            </a:r>
          </a:p>
          <a:p>
            <a:r>
              <a:rPr lang="nb-NO" altLang="nb-NO"/>
              <a:t>Når vi gjør inngrep i naturen, mister artene levestedet sitt.</a:t>
            </a:r>
          </a:p>
          <a:p>
            <a:r>
              <a:rPr lang="nb-NO" altLang="nb-NO"/>
              <a:t>Hogst av gammel skog, våtmarker som dreneres til jordbruksformål, bygging av hus og veier, at et jorde som tidligere blei slått med ljå plutselig gjødsles etc. </a:t>
            </a:r>
          </a:p>
          <a:p>
            <a:endParaRPr lang="nb-NO" altLang="nb-NO"/>
          </a:p>
          <a:p>
            <a:r>
              <a:rPr lang="nb-NO" altLang="nb-NO"/>
              <a:t>Over 80 prosent av artene på rødlista er trua av arealendringer. </a:t>
            </a:r>
          </a:p>
          <a:p>
            <a:endParaRPr lang="nb-NO" altLang="nb-NO"/>
          </a:p>
          <a:p>
            <a:endParaRPr lang="nb-NO" altLang="nb-NO"/>
          </a:p>
        </p:txBody>
      </p:sp>
      <p:sp>
        <p:nvSpPr>
          <p:cNvPr id="27652" name="Plassholder for lysbilde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defRPr>
            </a:lvl1pPr>
            <a:lvl2pPr marL="742877" indent="-285722">
              <a:defRPr sz="2400">
                <a:solidFill>
                  <a:schemeClr val="tx1"/>
                </a:solidFill>
                <a:latin typeface="Times" pitchFamily="18" charset="0"/>
              </a:defRPr>
            </a:lvl2pPr>
            <a:lvl3pPr marL="1142888" indent="-228578">
              <a:defRPr sz="2400">
                <a:solidFill>
                  <a:schemeClr val="tx1"/>
                </a:solidFill>
                <a:latin typeface="Times" pitchFamily="18" charset="0"/>
              </a:defRPr>
            </a:lvl3pPr>
            <a:lvl4pPr marL="1600043" indent="-228578">
              <a:defRPr sz="2400">
                <a:solidFill>
                  <a:schemeClr val="tx1"/>
                </a:solidFill>
                <a:latin typeface="Times" pitchFamily="18" charset="0"/>
              </a:defRPr>
            </a:lvl4pPr>
            <a:lvl5pPr marL="2057199" indent="-228578">
              <a:defRPr sz="2400">
                <a:solidFill>
                  <a:schemeClr val="tx1"/>
                </a:solidFill>
                <a:latin typeface="Times" pitchFamily="18" charset="0"/>
              </a:defRPr>
            </a:lvl5pPr>
            <a:lvl6pPr marL="2514354" indent="-228578" eaLnBrk="0" fontAlgn="base" hangingPunct="0">
              <a:spcBef>
                <a:spcPct val="0"/>
              </a:spcBef>
              <a:spcAft>
                <a:spcPct val="0"/>
              </a:spcAft>
              <a:defRPr sz="2400">
                <a:solidFill>
                  <a:schemeClr val="tx1"/>
                </a:solidFill>
                <a:latin typeface="Times" pitchFamily="18" charset="0"/>
              </a:defRPr>
            </a:lvl6pPr>
            <a:lvl7pPr marL="2971509" indent="-228578" eaLnBrk="0" fontAlgn="base" hangingPunct="0">
              <a:spcBef>
                <a:spcPct val="0"/>
              </a:spcBef>
              <a:spcAft>
                <a:spcPct val="0"/>
              </a:spcAft>
              <a:defRPr sz="2400">
                <a:solidFill>
                  <a:schemeClr val="tx1"/>
                </a:solidFill>
                <a:latin typeface="Times" pitchFamily="18" charset="0"/>
              </a:defRPr>
            </a:lvl7pPr>
            <a:lvl8pPr marL="3428664" indent="-228578" eaLnBrk="0" fontAlgn="base" hangingPunct="0">
              <a:spcBef>
                <a:spcPct val="0"/>
              </a:spcBef>
              <a:spcAft>
                <a:spcPct val="0"/>
              </a:spcAft>
              <a:defRPr sz="2400">
                <a:solidFill>
                  <a:schemeClr val="tx1"/>
                </a:solidFill>
                <a:latin typeface="Times" pitchFamily="18" charset="0"/>
              </a:defRPr>
            </a:lvl8pPr>
            <a:lvl9pPr marL="3885819" indent="-228578" eaLnBrk="0" fontAlgn="base" hangingPunct="0">
              <a:spcBef>
                <a:spcPct val="0"/>
              </a:spcBef>
              <a:spcAft>
                <a:spcPct val="0"/>
              </a:spcAft>
              <a:defRPr sz="2400">
                <a:solidFill>
                  <a:schemeClr val="tx1"/>
                </a:solidFill>
                <a:latin typeface="Times" pitchFamily="18" charset="0"/>
              </a:defRPr>
            </a:lvl9pPr>
          </a:lstStyle>
          <a:p>
            <a:fld id="{6FFBF0B9-3052-4607-B167-638B03B88963}" type="slidenum">
              <a:rPr lang="nb-NO" altLang="nb-NO" sz="1200"/>
              <a:pPr/>
              <a:t>14</a:t>
            </a:fld>
            <a:endParaRPr lang="nb-NO" altLang="nb-NO" sz="1200"/>
          </a:p>
        </p:txBody>
      </p:sp>
    </p:spTree>
    <p:extLst>
      <p:ext uri="{BB962C8B-B14F-4D97-AF65-F5344CB8AC3E}">
        <p14:creationId xmlns:p14="http://schemas.microsoft.com/office/powerpoint/2010/main" val="23597263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Plassholder for lysbilde 1"/>
          <p:cNvSpPr>
            <a:spLocks noGrp="1" noRot="1" noChangeAspect="1" noTextEdit="1"/>
          </p:cNvSpPr>
          <p:nvPr>
            <p:ph type="sldImg"/>
          </p:nvPr>
        </p:nvSpPr>
        <p:spPr>
          <a:xfrm>
            <a:off x="381000" y="685800"/>
            <a:ext cx="6096000" cy="3429000"/>
          </a:xfrm>
          <a:ln/>
        </p:spPr>
      </p:sp>
      <p:sp>
        <p:nvSpPr>
          <p:cNvPr id="18435" name="Plassholder for nota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b-NO" altLang="nb-NO" dirty="0"/>
              <a:t>Økosystemer er viktige. De består av arter. Til sammen utgjør økosystemene all naturen rundt oss. Når arter blir borte, kan økosystemene bli ustabile og ødelagte. Hva betyr det for oss?</a:t>
            </a:r>
          </a:p>
          <a:p>
            <a:r>
              <a:rPr lang="nb-NO" altLang="nb-NO" dirty="0"/>
              <a:t>Økosystemene leverer oss tjenester, økosystemtjenester eller naturgoder. </a:t>
            </a:r>
          </a:p>
          <a:p>
            <a:endParaRPr lang="nb-NO" altLang="nb-NO" dirty="0"/>
          </a:p>
          <a:p>
            <a:r>
              <a:rPr lang="nb-NO" altLang="nb-NO" dirty="0"/>
              <a:t>En økosystemtjeneste kan være reint vann. Vann resirkuleres i naturen, og renses av planter og andre organismer, som for eksempel elvemuslingen. </a:t>
            </a:r>
          </a:p>
          <a:p>
            <a:r>
              <a:rPr lang="nb-NO" altLang="nb-NO" dirty="0"/>
              <a:t>Elvemuslingen lever i elver, og er sterkt trua. Den er nesten utrydda på grunn av at man tidligere leita etter perler i den, på grunn av forurensing og fordi vi gjør inngrep i elver som å bygge vannkraft. Den er også trua av at den ville laksen blir borte, fordi larvene til elvemuslingen lever som små parasitter på laksen før de blir ordentlige store elvemuslinger med skjell. </a:t>
            </a:r>
          </a:p>
          <a:p>
            <a:endParaRPr lang="nb-NO" altLang="nb-NO" dirty="0"/>
          </a:p>
          <a:p>
            <a:r>
              <a:rPr lang="nb-NO" altLang="nb-NO" dirty="0"/>
              <a:t>Andre tjenester vi får fra naturen og økosystemene er for eksempel mat, medisiner, ved, jorddannelse, flomdemping, pollinering, rekreasjon og friluftsliv, stedsidentitet, </a:t>
            </a:r>
            <a:r>
              <a:rPr lang="nb-NO" altLang="nb-NO" dirty="0" err="1"/>
              <a:t>osv</a:t>
            </a:r>
            <a:r>
              <a:rPr lang="nb-NO" altLang="nb-NO" dirty="0"/>
              <a:t> osv.</a:t>
            </a:r>
          </a:p>
        </p:txBody>
      </p:sp>
      <p:sp>
        <p:nvSpPr>
          <p:cNvPr id="18436" name="Plassholder for lysbilde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defRPr>
            </a:lvl1pPr>
            <a:lvl2pPr marL="742877" indent="-285722">
              <a:defRPr sz="2400">
                <a:solidFill>
                  <a:schemeClr val="tx1"/>
                </a:solidFill>
                <a:latin typeface="Times" pitchFamily="18" charset="0"/>
              </a:defRPr>
            </a:lvl2pPr>
            <a:lvl3pPr marL="1142888" indent="-228578">
              <a:defRPr sz="2400">
                <a:solidFill>
                  <a:schemeClr val="tx1"/>
                </a:solidFill>
                <a:latin typeface="Times" pitchFamily="18" charset="0"/>
              </a:defRPr>
            </a:lvl3pPr>
            <a:lvl4pPr marL="1600043" indent="-228578">
              <a:defRPr sz="2400">
                <a:solidFill>
                  <a:schemeClr val="tx1"/>
                </a:solidFill>
                <a:latin typeface="Times" pitchFamily="18" charset="0"/>
              </a:defRPr>
            </a:lvl4pPr>
            <a:lvl5pPr marL="2057199" indent="-228578">
              <a:defRPr sz="2400">
                <a:solidFill>
                  <a:schemeClr val="tx1"/>
                </a:solidFill>
                <a:latin typeface="Times" pitchFamily="18" charset="0"/>
              </a:defRPr>
            </a:lvl5pPr>
            <a:lvl6pPr marL="2514354" indent="-228578" eaLnBrk="0" fontAlgn="base" hangingPunct="0">
              <a:spcBef>
                <a:spcPct val="0"/>
              </a:spcBef>
              <a:spcAft>
                <a:spcPct val="0"/>
              </a:spcAft>
              <a:defRPr sz="2400">
                <a:solidFill>
                  <a:schemeClr val="tx1"/>
                </a:solidFill>
                <a:latin typeface="Times" pitchFamily="18" charset="0"/>
              </a:defRPr>
            </a:lvl6pPr>
            <a:lvl7pPr marL="2971509" indent="-228578" eaLnBrk="0" fontAlgn="base" hangingPunct="0">
              <a:spcBef>
                <a:spcPct val="0"/>
              </a:spcBef>
              <a:spcAft>
                <a:spcPct val="0"/>
              </a:spcAft>
              <a:defRPr sz="2400">
                <a:solidFill>
                  <a:schemeClr val="tx1"/>
                </a:solidFill>
                <a:latin typeface="Times" pitchFamily="18" charset="0"/>
              </a:defRPr>
            </a:lvl7pPr>
            <a:lvl8pPr marL="3428664" indent="-228578" eaLnBrk="0" fontAlgn="base" hangingPunct="0">
              <a:spcBef>
                <a:spcPct val="0"/>
              </a:spcBef>
              <a:spcAft>
                <a:spcPct val="0"/>
              </a:spcAft>
              <a:defRPr sz="2400">
                <a:solidFill>
                  <a:schemeClr val="tx1"/>
                </a:solidFill>
                <a:latin typeface="Times" pitchFamily="18" charset="0"/>
              </a:defRPr>
            </a:lvl8pPr>
            <a:lvl9pPr marL="3885819" indent="-228578" eaLnBrk="0" fontAlgn="base" hangingPunct="0">
              <a:spcBef>
                <a:spcPct val="0"/>
              </a:spcBef>
              <a:spcAft>
                <a:spcPct val="0"/>
              </a:spcAft>
              <a:defRPr sz="2400">
                <a:solidFill>
                  <a:schemeClr val="tx1"/>
                </a:solidFill>
                <a:latin typeface="Times" pitchFamily="18" charset="0"/>
              </a:defRPr>
            </a:lvl9pPr>
          </a:lstStyle>
          <a:p>
            <a:fld id="{9A8C8259-79B9-4969-B7E2-00BC6655B840}" type="slidenum">
              <a:rPr lang="nb-NO" altLang="nb-NO" sz="1200"/>
              <a:pPr/>
              <a:t>15</a:t>
            </a:fld>
            <a:endParaRPr lang="nb-NO" altLang="nb-NO" sz="1200"/>
          </a:p>
        </p:txBody>
      </p:sp>
    </p:spTree>
    <p:extLst>
      <p:ext uri="{BB962C8B-B14F-4D97-AF65-F5344CB8AC3E}">
        <p14:creationId xmlns:p14="http://schemas.microsoft.com/office/powerpoint/2010/main" val="25376603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Plassholder for lysbilde 1"/>
          <p:cNvSpPr>
            <a:spLocks noGrp="1" noRot="1" noChangeAspect="1" noTextEdit="1"/>
          </p:cNvSpPr>
          <p:nvPr>
            <p:ph type="sldImg"/>
          </p:nvPr>
        </p:nvSpPr>
        <p:spPr>
          <a:xfrm>
            <a:off x="381000" y="685800"/>
            <a:ext cx="6096000" cy="3429000"/>
          </a:xfrm>
          <a:ln/>
        </p:spPr>
      </p:sp>
      <p:sp>
        <p:nvSpPr>
          <p:cNvPr id="39939" name="Plassholder for nota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b-NO" altLang="nb-NO"/>
              <a:t>Stort industrielt landbruk vs små koselige bønder</a:t>
            </a:r>
          </a:p>
          <a:p>
            <a:endParaRPr lang="nb-NO" altLang="nb-NO"/>
          </a:p>
          <a:p>
            <a:r>
              <a:rPr lang="nb-NO" altLang="nb-NO"/>
              <a:t>Hvor skal de ville insektene, dyrene og plantene leve her?</a:t>
            </a:r>
          </a:p>
        </p:txBody>
      </p:sp>
      <p:sp>
        <p:nvSpPr>
          <p:cNvPr id="39940" name="Plassholder for lysbilde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defRPr>
            </a:lvl1pPr>
            <a:lvl2pPr marL="742877" indent="-285722">
              <a:defRPr sz="2400">
                <a:solidFill>
                  <a:schemeClr val="tx1"/>
                </a:solidFill>
                <a:latin typeface="Times" pitchFamily="18" charset="0"/>
              </a:defRPr>
            </a:lvl2pPr>
            <a:lvl3pPr marL="1142888" indent="-228578">
              <a:defRPr sz="2400">
                <a:solidFill>
                  <a:schemeClr val="tx1"/>
                </a:solidFill>
                <a:latin typeface="Times" pitchFamily="18" charset="0"/>
              </a:defRPr>
            </a:lvl3pPr>
            <a:lvl4pPr marL="1600043" indent="-228578">
              <a:defRPr sz="2400">
                <a:solidFill>
                  <a:schemeClr val="tx1"/>
                </a:solidFill>
                <a:latin typeface="Times" pitchFamily="18" charset="0"/>
              </a:defRPr>
            </a:lvl4pPr>
            <a:lvl5pPr marL="2057199" indent="-228578">
              <a:defRPr sz="2400">
                <a:solidFill>
                  <a:schemeClr val="tx1"/>
                </a:solidFill>
                <a:latin typeface="Times" pitchFamily="18" charset="0"/>
              </a:defRPr>
            </a:lvl5pPr>
            <a:lvl6pPr marL="2514354" indent="-228578" eaLnBrk="0" fontAlgn="base" hangingPunct="0">
              <a:spcBef>
                <a:spcPct val="0"/>
              </a:spcBef>
              <a:spcAft>
                <a:spcPct val="0"/>
              </a:spcAft>
              <a:defRPr sz="2400">
                <a:solidFill>
                  <a:schemeClr val="tx1"/>
                </a:solidFill>
                <a:latin typeface="Times" pitchFamily="18" charset="0"/>
              </a:defRPr>
            </a:lvl6pPr>
            <a:lvl7pPr marL="2971509" indent="-228578" eaLnBrk="0" fontAlgn="base" hangingPunct="0">
              <a:spcBef>
                <a:spcPct val="0"/>
              </a:spcBef>
              <a:spcAft>
                <a:spcPct val="0"/>
              </a:spcAft>
              <a:defRPr sz="2400">
                <a:solidFill>
                  <a:schemeClr val="tx1"/>
                </a:solidFill>
                <a:latin typeface="Times" pitchFamily="18" charset="0"/>
              </a:defRPr>
            </a:lvl7pPr>
            <a:lvl8pPr marL="3428664" indent="-228578" eaLnBrk="0" fontAlgn="base" hangingPunct="0">
              <a:spcBef>
                <a:spcPct val="0"/>
              </a:spcBef>
              <a:spcAft>
                <a:spcPct val="0"/>
              </a:spcAft>
              <a:defRPr sz="2400">
                <a:solidFill>
                  <a:schemeClr val="tx1"/>
                </a:solidFill>
                <a:latin typeface="Times" pitchFamily="18" charset="0"/>
              </a:defRPr>
            </a:lvl8pPr>
            <a:lvl9pPr marL="3885819" indent="-228578" eaLnBrk="0" fontAlgn="base" hangingPunct="0">
              <a:spcBef>
                <a:spcPct val="0"/>
              </a:spcBef>
              <a:spcAft>
                <a:spcPct val="0"/>
              </a:spcAft>
              <a:defRPr sz="2400">
                <a:solidFill>
                  <a:schemeClr val="tx1"/>
                </a:solidFill>
                <a:latin typeface="Times" pitchFamily="18" charset="0"/>
              </a:defRPr>
            </a:lvl9pPr>
          </a:lstStyle>
          <a:p>
            <a:fld id="{9F4E3194-7138-40C8-BD0B-B556E567FD14}" type="slidenum">
              <a:rPr lang="nb-NO" altLang="nb-NO" sz="1200"/>
              <a:pPr/>
              <a:t>16</a:t>
            </a:fld>
            <a:endParaRPr lang="nb-NO" altLang="nb-NO" sz="1200"/>
          </a:p>
        </p:txBody>
      </p:sp>
    </p:spTree>
    <p:extLst>
      <p:ext uri="{BB962C8B-B14F-4D97-AF65-F5344CB8AC3E}">
        <p14:creationId xmlns:p14="http://schemas.microsoft.com/office/powerpoint/2010/main" val="18503861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Plassholder for lysbilde 1"/>
          <p:cNvSpPr>
            <a:spLocks noGrp="1" noRot="1" noChangeAspect="1" noTextEdit="1"/>
          </p:cNvSpPr>
          <p:nvPr>
            <p:ph type="sldImg"/>
          </p:nvPr>
        </p:nvSpPr>
        <p:spPr>
          <a:ln/>
        </p:spPr>
      </p:sp>
      <p:sp>
        <p:nvSpPr>
          <p:cNvPr id="23555" name="Plassholder for nota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b-NO" dirty="0">
                <a:latin typeface="Arial" pitchFamily="34" charset="0"/>
              </a:rPr>
              <a:t>Pr. 31.12.2011</a:t>
            </a:r>
          </a:p>
        </p:txBody>
      </p:sp>
      <p:sp>
        <p:nvSpPr>
          <p:cNvPr id="23556" name="Plassholder for lysbilde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17991" eaLnBrk="0" hangingPunct="0">
              <a:defRPr sz="3000">
                <a:solidFill>
                  <a:schemeClr val="tx1"/>
                </a:solidFill>
                <a:latin typeface="Arial" pitchFamily="34" charset="0"/>
              </a:defRPr>
            </a:lvl1pPr>
            <a:lvl2pPr marL="804763" indent="-309524" defTabSz="1017991" eaLnBrk="0" hangingPunct="0">
              <a:defRPr sz="3000">
                <a:solidFill>
                  <a:schemeClr val="tx1"/>
                </a:solidFill>
                <a:latin typeface="Arial" pitchFamily="34" charset="0"/>
              </a:defRPr>
            </a:lvl2pPr>
            <a:lvl3pPr marL="1238098" indent="-247620" defTabSz="1017991" eaLnBrk="0" hangingPunct="0">
              <a:defRPr sz="3000">
                <a:solidFill>
                  <a:schemeClr val="tx1"/>
                </a:solidFill>
                <a:latin typeface="Arial" pitchFamily="34" charset="0"/>
              </a:defRPr>
            </a:lvl3pPr>
            <a:lvl4pPr marL="1733337" indent="-247620" defTabSz="1017991" eaLnBrk="0" hangingPunct="0">
              <a:defRPr sz="3000">
                <a:solidFill>
                  <a:schemeClr val="tx1"/>
                </a:solidFill>
                <a:latin typeface="Arial" pitchFamily="34" charset="0"/>
              </a:defRPr>
            </a:lvl4pPr>
            <a:lvl5pPr marL="2228576" indent="-247620" defTabSz="1017991" eaLnBrk="0" hangingPunct="0">
              <a:defRPr sz="3000">
                <a:solidFill>
                  <a:schemeClr val="tx1"/>
                </a:solidFill>
                <a:latin typeface="Arial" pitchFamily="34" charset="0"/>
              </a:defRPr>
            </a:lvl5pPr>
            <a:lvl6pPr marL="2723815" indent="-247620" defTabSz="1017991" eaLnBrk="0" fontAlgn="base" hangingPunct="0">
              <a:spcBef>
                <a:spcPct val="20000"/>
              </a:spcBef>
              <a:spcAft>
                <a:spcPct val="0"/>
              </a:spcAft>
              <a:buChar char="•"/>
              <a:defRPr sz="3000">
                <a:solidFill>
                  <a:schemeClr val="tx1"/>
                </a:solidFill>
                <a:latin typeface="Arial" pitchFamily="34" charset="0"/>
              </a:defRPr>
            </a:lvl6pPr>
            <a:lvl7pPr marL="3219054" indent="-247620" defTabSz="1017991" eaLnBrk="0" fontAlgn="base" hangingPunct="0">
              <a:spcBef>
                <a:spcPct val="20000"/>
              </a:spcBef>
              <a:spcAft>
                <a:spcPct val="0"/>
              </a:spcAft>
              <a:buChar char="•"/>
              <a:defRPr sz="3000">
                <a:solidFill>
                  <a:schemeClr val="tx1"/>
                </a:solidFill>
                <a:latin typeface="Arial" pitchFamily="34" charset="0"/>
              </a:defRPr>
            </a:lvl7pPr>
            <a:lvl8pPr marL="3714293" indent="-247620" defTabSz="1017991" eaLnBrk="0" fontAlgn="base" hangingPunct="0">
              <a:spcBef>
                <a:spcPct val="20000"/>
              </a:spcBef>
              <a:spcAft>
                <a:spcPct val="0"/>
              </a:spcAft>
              <a:buChar char="•"/>
              <a:defRPr sz="3000">
                <a:solidFill>
                  <a:schemeClr val="tx1"/>
                </a:solidFill>
                <a:latin typeface="Arial" pitchFamily="34" charset="0"/>
              </a:defRPr>
            </a:lvl8pPr>
            <a:lvl9pPr marL="4209532" indent="-247620" defTabSz="1017991" eaLnBrk="0" fontAlgn="base" hangingPunct="0">
              <a:spcBef>
                <a:spcPct val="20000"/>
              </a:spcBef>
              <a:spcAft>
                <a:spcPct val="0"/>
              </a:spcAft>
              <a:buChar char="•"/>
              <a:defRPr sz="3000">
                <a:solidFill>
                  <a:schemeClr val="tx1"/>
                </a:solidFill>
                <a:latin typeface="Arial" pitchFamily="34" charset="0"/>
              </a:defRPr>
            </a:lvl9pPr>
          </a:lstStyle>
          <a:p>
            <a:pPr eaLnBrk="1" hangingPunct="1"/>
            <a:fld id="{B23DF0A2-633A-4AC3-A5FA-33F7B17B7D63}" type="slidenum">
              <a:rPr lang="nb-NO" sz="1300"/>
              <a:pPr eaLnBrk="1" hangingPunct="1"/>
              <a:t>18</a:t>
            </a:fld>
            <a:endParaRPr lang="nb-NO" sz="1300"/>
          </a:p>
        </p:txBody>
      </p:sp>
    </p:spTree>
    <p:extLst>
      <p:ext uri="{BB962C8B-B14F-4D97-AF65-F5344CB8AC3E}">
        <p14:creationId xmlns:p14="http://schemas.microsoft.com/office/powerpoint/2010/main" val="37916398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Plassholder for lysbilde 1"/>
          <p:cNvSpPr>
            <a:spLocks noGrp="1" noRot="1" noChangeAspect="1" noTextEdit="1"/>
          </p:cNvSpPr>
          <p:nvPr>
            <p:ph type="sldImg"/>
          </p:nvPr>
        </p:nvSpPr>
        <p:spPr>
          <a:xfrm>
            <a:off x="381000" y="685800"/>
            <a:ext cx="6096000" cy="3429000"/>
          </a:xfrm>
          <a:ln/>
        </p:spPr>
      </p:sp>
      <p:sp>
        <p:nvSpPr>
          <p:cNvPr id="27651" name="Plassholder for nota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b-NO" dirty="0">
                <a:hlinkClick r:id="rId3"/>
              </a:rPr>
              <a:t>https://www.nrk.no/hordaland/regjeringa-seier-ja-til-alpinlandsby-i-villreinomrade-ved-hardangervidda-1.14508136</a:t>
            </a:r>
            <a:endParaRPr lang="nb-NO" altLang="nb-NO" dirty="0"/>
          </a:p>
        </p:txBody>
      </p:sp>
      <p:sp>
        <p:nvSpPr>
          <p:cNvPr id="27652" name="Plassholder for lysbilde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defRPr>
            </a:lvl1pPr>
            <a:lvl2pPr marL="742877" indent="-285722">
              <a:defRPr sz="2400">
                <a:solidFill>
                  <a:schemeClr val="tx1"/>
                </a:solidFill>
                <a:latin typeface="Times" pitchFamily="18" charset="0"/>
              </a:defRPr>
            </a:lvl2pPr>
            <a:lvl3pPr marL="1142888" indent="-228578">
              <a:defRPr sz="2400">
                <a:solidFill>
                  <a:schemeClr val="tx1"/>
                </a:solidFill>
                <a:latin typeface="Times" pitchFamily="18" charset="0"/>
              </a:defRPr>
            </a:lvl3pPr>
            <a:lvl4pPr marL="1600043" indent="-228578">
              <a:defRPr sz="2400">
                <a:solidFill>
                  <a:schemeClr val="tx1"/>
                </a:solidFill>
                <a:latin typeface="Times" pitchFamily="18" charset="0"/>
              </a:defRPr>
            </a:lvl4pPr>
            <a:lvl5pPr marL="2057199" indent="-228578">
              <a:defRPr sz="2400">
                <a:solidFill>
                  <a:schemeClr val="tx1"/>
                </a:solidFill>
                <a:latin typeface="Times" pitchFamily="18" charset="0"/>
              </a:defRPr>
            </a:lvl5pPr>
            <a:lvl6pPr marL="2514354" indent="-228578" eaLnBrk="0" fontAlgn="base" hangingPunct="0">
              <a:spcBef>
                <a:spcPct val="0"/>
              </a:spcBef>
              <a:spcAft>
                <a:spcPct val="0"/>
              </a:spcAft>
              <a:defRPr sz="2400">
                <a:solidFill>
                  <a:schemeClr val="tx1"/>
                </a:solidFill>
                <a:latin typeface="Times" pitchFamily="18" charset="0"/>
              </a:defRPr>
            </a:lvl6pPr>
            <a:lvl7pPr marL="2971509" indent="-228578" eaLnBrk="0" fontAlgn="base" hangingPunct="0">
              <a:spcBef>
                <a:spcPct val="0"/>
              </a:spcBef>
              <a:spcAft>
                <a:spcPct val="0"/>
              </a:spcAft>
              <a:defRPr sz="2400">
                <a:solidFill>
                  <a:schemeClr val="tx1"/>
                </a:solidFill>
                <a:latin typeface="Times" pitchFamily="18" charset="0"/>
              </a:defRPr>
            </a:lvl7pPr>
            <a:lvl8pPr marL="3428664" indent="-228578" eaLnBrk="0" fontAlgn="base" hangingPunct="0">
              <a:spcBef>
                <a:spcPct val="0"/>
              </a:spcBef>
              <a:spcAft>
                <a:spcPct val="0"/>
              </a:spcAft>
              <a:defRPr sz="2400">
                <a:solidFill>
                  <a:schemeClr val="tx1"/>
                </a:solidFill>
                <a:latin typeface="Times" pitchFamily="18" charset="0"/>
              </a:defRPr>
            </a:lvl8pPr>
            <a:lvl9pPr marL="3885819" indent="-228578" eaLnBrk="0" fontAlgn="base" hangingPunct="0">
              <a:spcBef>
                <a:spcPct val="0"/>
              </a:spcBef>
              <a:spcAft>
                <a:spcPct val="0"/>
              </a:spcAft>
              <a:defRPr sz="2400">
                <a:solidFill>
                  <a:schemeClr val="tx1"/>
                </a:solidFill>
                <a:latin typeface="Times" pitchFamily="18" charset="0"/>
              </a:defRPr>
            </a:lvl9pPr>
          </a:lstStyle>
          <a:p>
            <a:fld id="{6FFBF0B9-3052-4607-B167-638B03B88963}" type="slidenum">
              <a:rPr lang="nb-NO" altLang="nb-NO" sz="1200"/>
              <a:pPr/>
              <a:t>19</a:t>
            </a:fld>
            <a:endParaRPr lang="nb-NO" altLang="nb-NO" sz="1200"/>
          </a:p>
        </p:txBody>
      </p:sp>
    </p:spTree>
    <p:extLst>
      <p:ext uri="{BB962C8B-B14F-4D97-AF65-F5344CB8AC3E}">
        <p14:creationId xmlns:p14="http://schemas.microsoft.com/office/powerpoint/2010/main" val="23597263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Plassholder for lysbilde 1"/>
          <p:cNvSpPr>
            <a:spLocks noGrp="1" noRot="1" noChangeAspect="1" noTextEdit="1"/>
          </p:cNvSpPr>
          <p:nvPr>
            <p:ph type="sldImg"/>
          </p:nvPr>
        </p:nvSpPr>
        <p:spPr>
          <a:xfrm>
            <a:off x="381000" y="685800"/>
            <a:ext cx="6096000" cy="3429000"/>
          </a:xfrm>
          <a:ln/>
        </p:spPr>
      </p:sp>
      <p:sp>
        <p:nvSpPr>
          <p:cNvPr id="27651" name="Plassholder for nota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b-NO" dirty="0">
                <a:hlinkClick r:id="rId3"/>
              </a:rPr>
              <a:t>https://www.aftenposten.no/norge/i/a2W5kO/jurist-tusenvis-av-byggetillatelser-i-strandsonen-er-ulovlige</a:t>
            </a:r>
            <a:endParaRPr lang="nb-NO" altLang="nb-NO" dirty="0"/>
          </a:p>
        </p:txBody>
      </p:sp>
      <p:sp>
        <p:nvSpPr>
          <p:cNvPr id="27652" name="Plassholder for lysbilde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defRPr>
            </a:lvl1pPr>
            <a:lvl2pPr marL="742877" indent="-285722">
              <a:defRPr sz="2400">
                <a:solidFill>
                  <a:schemeClr val="tx1"/>
                </a:solidFill>
                <a:latin typeface="Times" pitchFamily="18" charset="0"/>
              </a:defRPr>
            </a:lvl2pPr>
            <a:lvl3pPr marL="1142888" indent="-228578">
              <a:defRPr sz="2400">
                <a:solidFill>
                  <a:schemeClr val="tx1"/>
                </a:solidFill>
                <a:latin typeface="Times" pitchFamily="18" charset="0"/>
              </a:defRPr>
            </a:lvl3pPr>
            <a:lvl4pPr marL="1600043" indent="-228578">
              <a:defRPr sz="2400">
                <a:solidFill>
                  <a:schemeClr val="tx1"/>
                </a:solidFill>
                <a:latin typeface="Times" pitchFamily="18" charset="0"/>
              </a:defRPr>
            </a:lvl4pPr>
            <a:lvl5pPr marL="2057199" indent="-228578">
              <a:defRPr sz="2400">
                <a:solidFill>
                  <a:schemeClr val="tx1"/>
                </a:solidFill>
                <a:latin typeface="Times" pitchFamily="18" charset="0"/>
              </a:defRPr>
            </a:lvl5pPr>
            <a:lvl6pPr marL="2514354" indent="-228578" eaLnBrk="0" fontAlgn="base" hangingPunct="0">
              <a:spcBef>
                <a:spcPct val="0"/>
              </a:spcBef>
              <a:spcAft>
                <a:spcPct val="0"/>
              </a:spcAft>
              <a:defRPr sz="2400">
                <a:solidFill>
                  <a:schemeClr val="tx1"/>
                </a:solidFill>
                <a:latin typeface="Times" pitchFamily="18" charset="0"/>
              </a:defRPr>
            </a:lvl6pPr>
            <a:lvl7pPr marL="2971509" indent="-228578" eaLnBrk="0" fontAlgn="base" hangingPunct="0">
              <a:spcBef>
                <a:spcPct val="0"/>
              </a:spcBef>
              <a:spcAft>
                <a:spcPct val="0"/>
              </a:spcAft>
              <a:defRPr sz="2400">
                <a:solidFill>
                  <a:schemeClr val="tx1"/>
                </a:solidFill>
                <a:latin typeface="Times" pitchFamily="18" charset="0"/>
              </a:defRPr>
            </a:lvl7pPr>
            <a:lvl8pPr marL="3428664" indent="-228578" eaLnBrk="0" fontAlgn="base" hangingPunct="0">
              <a:spcBef>
                <a:spcPct val="0"/>
              </a:spcBef>
              <a:spcAft>
                <a:spcPct val="0"/>
              </a:spcAft>
              <a:defRPr sz="2400">
                <a:solidFill>
                  <a:schemeClr val="tx1"/>
                </a:solidFill>
                <a:latin typeface="Times" pitchFamily="18" charset="0"/>
              </a:defRPr>
            </a:lvl8pPr>
            <a:lvl9pPr marL="3885819" indent="-228578" eaLnBrk="0" fontAlgn="base" hangingPunct="0">
              <a:spcBef>
                <a:spcPct val="0"/>
              </a:spcBef>
              <a:spcAft>
                <a:spcPct val="0"/>
              </a:spcAft>
              <a:defRPr sz="2400">
                <a:solidFill>
                  <a:schemeClr val="tx1"/>
                </a:solidFill>
                <a:latin typeface="Times" pitchFamily="18" charset="0"/>
              </a:defRPr>
            </a:lvl9pPr>
          </a:lstStyle>
          <a:p>
            <a:fld id="{6FFBF0B9-3052-4607-B167-638B03B88963}" type="slidenum">
              <a:rPr lang="nb-NO" altLang="nb-NO" sz="1200"/>
              <a:pPr/>
              <a:t>20</a:t>
            </a:fld>
            <a:endParaRPr lang="nb-NO" altLang="nb-NO" sz="1200"/>
          </a:p>
        </p:txBody>
      </p:sp>
    </p:spTree>
    <p:extLst>
      <p:ext uri="{BB962C8B-B14F-4D97-AF65-F5344CB8AC3E}">
        <p14:creationId xmlns:p14="http://schemas.microsoft.com/office/powerpoint/2010/main" val="7036117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Vi mener regjeringens og Ernas </a:t>
            </a:r>
            <a:r>
              <a:rPr lang="nb-NO" dirty="0" err="1"/>
              <a:t>knebling</a:t>
            </a:r>
            <a:r>
              <a:rPr lang="nb-NO" dirty="0"/>
              <a:t> av fylkesmennene er svært dårlig kapitalforvaltning. Kanskje også lovstridig. Det er helt feil å gå å be fylkesmennene å ikke gjøre jobben sin. Ville statsministeren bedt generalene i Forsvaret om å forsvare landet litt dårligere…?</a:t>
            </a:r>
          </a:p>
        </p:txBody>
      </p:sp>
      <p:sp>
        <p:nvSpPr>
          <p:cNvPr id="4" name="Plassholder for lysbildenummer 3"/>
          <p:cNvSpPr>
            <a:spLocks noGrp="1"/>
          </p:cNvSpPr>
          <p:nvPr>
            <p:ph type="sldNum" sz="quarter" idx="5"/>
          </p:nvPr>
        </p:nvSpPr>
        <p:spPr/>
        <p:txBody>
          <a:bodyPr/>
          <a:lstStyle/>
          <a:p>
            <a:fld id="{4574CA31-A761-954D-BE22-F8E2928B2388}" type="slidenum">
              <a:rPr lang="en-US" smtClean="0"/>
              <a:t>21</a:t>
            </a:fld>
            <a:endParaRPr lang="en-US"/>
          </a:p>
        </p:txBody>
      </p:sp>
    </p:spTree>
    <p:extLst>
      <p:ext uri="{BB962C8B-B14F-4D97-AF65-F5344CB8AC3E}">
        <p14:creationId xmlns:p14="http://schemas.microsoft.com/office/powerpoint/2010/main" val="19050424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EVAPLAN2008 fant følgende om </a:t>
            </a:r>
            <a:r>
              <a:rPr lang="nb-NO" b="1" dirty="0" err="1"/>
              <a:t>innsigelsesinsituttet</a:t>
            </a:r>
            <a:r>
              <a:rPr lang="nb-NO" b="1" dirty="0"/>
              <a:t>:</a:t>
            </a:r>
          </a:p>
          <a:p>
            <a:r>
              <a:rPr lang="nb-NO" dirty="0"/>
              <a:t>Innsigelsesmyndighetene holder igjen tidligere fremmet på grunn av sin </a:t>
            </a:r>
            <a:r>
              <a:rPr lang="nb-NO" b="1" dirty="0"/>
              <a:t>faglige vurdering</a:t>
            </a:r>
            <a:r>
              <a:rPr lang="nb-NO" dirty="0"/>
              <a:t>. Men nå lar de være på grunn av signalene.</a:t>
            </a:r>
          </a:p>
          <a:p>
            <a:r>
              <a:rPr lang="nb-NO" dirty="0"/>
              <a:t>Innsigelser fremmes på andre grunner enn faglig vurdering.</a:t>
            </a:r>
          </a:p>
          <a:p>
            <a:r>
              <a:rPr lang="nb-NO" dirty="0"/>
              <a:t>Fylkesmannen henter ikke informasjon om hva som går tapt.</a:t>
            </a:r>
          </a:p>
          <a:p>
            <a:r>
              <a:rPr lang="nb-NO" dirty="0"/>
              <a:t>Stor usikkerhet om når hensynet til lokalt selvstyre skal vektes</a:t>
            </a:r>
          </a:p>
          <a:p>
            <a:r>
              <a:rPr lang="nb-NO" dirty="0"/>
              <a:t>Det er frykt for presedensdannelse i departementet. Det er alvorlige saker, og de er redd for at det skal avgjøres i departementet mot faglig vurdering. Så det tas strategiske valg.</a:t>
            </a:r>
          </a:p>
          <a:p>
            <a:r>
              <a:rPr lang="nb-NO" dirty="0"/>
              <a:t>Det finnes ikke oversikt over hvilke naturverdier som går tapt. Vi vet ikke hva det er de lar være å fremme innsigelse på. Det er ingen som har det som mandat.</a:t>
            </a:r>
          </a:p>
          <a:p>
            <a:r>
              <a:rPr lang="nb-NO" dirty="0"/>
              <a:t>Stor usikkerhet om hva «lokalt selvstyre» skal vektlegges. Når trumfer det hensyn til natur? Fordi det er mangelfullt begrunnet fra departementet.</a:t>
            </a:r>
          </a:p>
          <a:p>
            <a:r>
              <a:rPr lang="nb-NO" dirty="0"/>
              <a:t>Innsigelsesmyndighetene opplever at kommunene tester disse grensene. Mulighetene er mer åpent og de bruker det.</a:t>
            </a:r>
          </a:p>
          <a:p>
            <a:endParaRPr lang="nb-NO" dirty="0"/>
          </a:p>
        </p:txBody>
      </p:sp>
      <p:sp>
        <p:nvSpPr>
          <p:cNvPr id="4" name="Plassholder for lysbildenummer 3"/>
          <p:cNvSpPr>
            <a:spLocks noGrp="1"/>
          </p:cNvSpPr>
          <p:nvPr>
            <p:ph type="sldNum" sz="quarter" idx="5"/>
          </p:nvPr>
        </p:nvSpPr>
        <p:spPr/>
        <p:txBody>
          <a:bodyPr/>
          <a:lstStyle/>
          <a:p>
            <a:fld id="{4574CA31-A761-954D-BE22-F8E2928B2388}" type="slidenum">
              <a:rPr lang="en-US" smtClean="0"/>
              <a:t>22</a:t>
            </a:fld>
            <a:endParaRPr lang="en-US"/>
          </a:p>
        </p:txBody>
      </p:sp>
    </p:spTree>
    <p:extLst>
      <p:ext uri="{BB962C8B-B14F-4D97-AF65-F5344CB8AC3E}">
        <p14:creationId xmlns:p14="http://schemas.microsoft.com/office/powerpoint/2010/main" val="29305182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4574CA31-A761-954D-BE22-F8E2928B2388}" type="slidenum">
              <a:rPr lang="en-US" smtClean="0"/>
              <a:t>23</a:t>
            </a:fld>
            <a:endParaRPr lang="en-US"/>
          </a:p>
        </p:txBody>
      </p:sp>
    </p:spTree>
    <p:extLst>
      <p:ext uri="{BB962C8B-B14F-4D97-AF65-F5344CB8AC3E}">
        <p14:creationId xmlns:p14="http://schemas.microsoft.com/office/powerpoint/2010/main" val="1145778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hlinkClick r:id="rId3"/>
              </a:rPr>
              <a:t>https://www.visualcapitalist.com/biggest-risks-global-economy-2020-environment/</a:t>
            </a:r>
            <a:endParaRPr lang="nb-NO" dirty="0"/>
          </a:p>
          <a:p>
            <a:endParaRPr lang="nb-NO" dirty="0"/>
          </a:p>
        </p:txBody>
      </p:sp>
      <p:sp>
        <p:nvSpPr>
          <p:cNvPr id="4" name="Plassholder for lysbildenummer 3"/>
          <p:cNvSpPr>
            <a:spLocks noGrp="1"/>
          </p:cNvSpPr>
          <p:nvPr>
            <p:ph type="sldNum" sz="quarter" idx="5"/>
          </p:nvPr>
        </p:nvSpPr>
        <p:spPr/>
        <p:txBody>
          <a:bodyPr/>
          <a:lstStyle/>
          <a:p>
            <a:fld id="{4574CA31-A761-954D-BE22-F8E2928B2388}" type="slidenum">
              <a:rPr lang="en-US" smtClean="0"/>
              <a:t>4</a:t>
            </a:fld>
            <a:endParaRPr lang="en-US"/>
          </a:p>
        </p:txBody>
      </p:sp>
    </p:spTree>
    <p:extLst>
      <p:ext uri="{BB962C8B-B14F-4D97-AF65-F5344CB8AC3E}">
        <p14:creationId xmlns:p14="http://schemas.microsoft.com/office/powerpoint/2010/main" val="17319305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Kommunen er helt avhengig av dere</a:t>
            </a:r>
          </a:p>
        </p:txBody>
      </p:sp>
      <p:sp>
        <p:nvSpPr>
          <p:cNvPr id="4" name="Plassholder for lysbildenummer 3"/>
          <p:cNvSpPr>
            <a:spLocks noGrp="1"/>
          </p:cNvSpPr>
          <p:nvPr>
            <p:ph type="sldNum" sz="quarter" idx="5"/>
          </p:nvPr>
        </p:nvSpPr>
        <p:spPr/>
        <p:txBody>
          <a:bodyPr/>
          <a:lstStyle/>
          <a:p>
            <a:fld id="{4574CA31-A761-954D-BE22-F8E2928B2388}" type="slidenum">
              <a:rPr lang="en-US" smtClean="0"/>
              <a:t>24</a:t>
            </a:fld>
            <a:endParaRPr lang="en-US"/>
          </a:p>
        </p:txBody>
      </p:sp>
    </p:spTree>
    <p:extLst>
      <p:ext uri="{BB962C8B-B14F-4D97-AF65-F5344CB8AC3E}">
        <p14:creationId xmlns:p14="http://schemas.microsoft.com/office/powerpoint/2010/main" val="1156615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F.eks. burde det åpenbart være uaktuelt, uansett formål, å bygge ned høymyrer – som kommunen bare har to av. Også slåttemark og gamle trær ser det stusselig ut med i kommunen, hvis kunnskapsgrunnlaget er oppdatert.  Dette blir verdifullt for Lillestrøm kommune, som fra nyttår vil omfatte Fet.</a:t>
            </a:r>
          </a:p>
        </p:txBody>
      </p:sp>
      <p:sp>
        <p:nvSpPr>
          <p:cNvPr id="4" name="Plassholder for lysbildenummer 3"/>
          <p:cNvSpPr>
            <a:spLocks noGrp="1"/>
          </p:cNvSpPr>
          <p:nvPr>
            <p:ph type="sldNum" sz="quarter" idx="5"/>
          </p:nvPr>
        </p:nvSpPr>
        <p:spPr/>
        <p:txBody>
          <a:bodyPr/>
          <a:lstStyle/>
          <a:p>
            <a:fld id="{4574CA31-A761-954D-BE22-F8E2928B2388}" type="slidenum">
              <a:rPr lang="en-US" smtClean="0"/>
              <a:t>25</a:t>
            </a:fld>
            <a:endParaRPr lang="en-US"/>
          </a:p>
        </p:txBody>
      </p:sp>
    </p:spTree>
    <p:extLst>
      <p:ext uri="{BB962C8B-B14F-4D97-AF65-F5344CB8AC3E}">
        <p14:creationId xmlns:p14="http://schemas.microsoft.com/office/powerpoint/2010/main" val="17049573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2200" dirty="0"/>
              <a:t>Vi anbefaler alle kommuner å lage en kommunedelplan for naturmangfold! Nyttig, redder natur, demper konflikter, skaper forutsigbarhet. Kommunene som har laget slike planer er fornøyde! Veldig bra tiltak!</a:t>
            </a:r>
          </a:p>
          <a:p>
            <a:endParaRPr lang="nb-NO" dirty="0"/>
          </a:p>
        </p:txBody>
      </p:sp>
      <p:sp>
        <p:nvSpPr>
          <p:cNvPr id="4" name="Plassholder for lysbildenummer 3"/>
          <p:cNvSpPr>
            <a:spLocks noGrp="1"/>
          </p:cNvSpPr>
          <p:nvPr>
            <p:ph type="sldNum" sz="quarter" idx="5"/>
          </p:nvPr>
        </p:nvSpPr>
        <p:spPr/>
        <p:txBody>
          <a:bodyPr/>
          <a:lstStyle/>
          <a:p>
            <a:fld id="{4574CA31-A761-954D-BE22-F8E2928B2388}" type="slidenum">
              <a:rPr lang="en-US" smtClean="0"/>
              <a:t>26</a:t>
            </a:fld>
            <a:endParaRPr lang="en-US"/>
          </a:p>
        </p:txBody>
      </p:sp>
    </p:spTree>
    <p:extLst>
      <p:ext uri="{BB962C8B-B14F-4D97-AF65-F5344CB8AC3E}">
        <p14:creationId xmlns:p14="http://schemas.microsoft.com/office/powerpoint/2010/main" val="2049120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Veldig spennende at tre kommuner har vedtatt å bli arealnøytrale. En liten distriktskommune med mye reiseliv. Og Norges 9. største kommune etter sammenslåing 1/1/20. Og Nordre Follo, også sammenslått av Ski og Oppegård. Det blir spennende å følge dem. Viktig at noen kommuner går foran og viser vei!</a:t>
            </a:r>
          </a:p>
        </p:txBody>
      </p:sp>
      <p:sp>
        <p:nvSpPr>
          <p:cNvPr id="4" name="Plassholder for lysbildenummer 3"/>
          <p:cNvSpPr>
            <a:spLocks noGrp="1"/>
          </p:cNvSpPr>
          <p:nvPr>
            <p:ph type="sldNum" sz="quarter" idx="5"/>
          </p:nvPr>
        </p:nvSpPr>
        <p:spPr/>
        <p:txBody>
          <a:bodyPr/>
          <a:lstStyle/>
          <a:p>
            <a:fld id="{4574CA31-A761-954D-BE22-F8E2928B2388}" type="slidenum">
              <a:rPr lang="en-US" smtClean="0"/>
              <a:t>27</a:t>
            </a:fld>
            <a:endParaRPr lang="en-US"/>
          </a:p>
        </p:txBody>
      </p:sp>
    </p:spTree>
    <p:extLst>
      <p:ext uri="{BB962C8B-B14F-4D97-AF65-F5344CB8AC3E}">
        <p14:creationId xmlns:p14="http://schemas.microsoft.com/office/powerpoint/2010/main" val="13452020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dirty="0"/>
              <a:t>Areal er ikke en fornybar ressurs</a:t>
            </a:r>
          </a:p>
          <a:p>
            <a:r>
              <a:rPr lang="nb-NO" sz="1200" dirty="0"/>
              <a:t>Kommunale arealregnskap</a:t>
            </a:r>
          </a:p>
          <a:p>
            <a:r>
              <a:rPr lang="nb-NO" sz="1200" dirty="0"/>
              <a:t>Kommunale arealbudsjett</a:t>
            </a:r>
          </a:p>
          <a:p>
            <a:r>
              <a:rPr lang="nb-NO" sz="1200" dirty="0"/>
              <a:t>Mekanismer som gjør gjenbruk lønnsomt</a:t>
            </a:r>
          </a:p>
          <a:p>
            <a:r>
              <a:rPr lang="nb-NO" sz="1200" dirty="0"/>
              <a:t>Gjenbruke og fortette allerede utbygde arealer fremfor å bygge ut mer natur</a:t>
            </a:r>
          </a:p>
          <a:p>
            <a:r>
              <a:rPr lang="nb-NO" sz="1200" dirty="0"/>
              <a:t>Iverksette langsiktig restaurering av naturtyper det er kritisk lite igjen av</a:t>
            </a:r>
          </a:p>
          <a:p>
            <a:endParaRPr lang="nb-NO" dirty="0"/>
          </a:p>
        </p:txBody>
      </p:sp>
      <p:sp>
        <p:nvSpPr>
          <p:cNvPr id="4" name="Plassholder for lysbildenummer 3"/>
          <p:cNvSpPr>
            <a:spLocks noGrp="1"/>
          </p:cNvSpPr>
          <p:nvPr>
            <p:ph type="sldNum" sz="quarter" idx="10"/>
          </p:nvPr>
        </p:nvSpPr>
        <p:spPr/>
        <p:txBody>
          <a:bodyPr/>
          <a:lstStyle/>
          <a:p>
            <a:fld id="{4574CA31-A761-954D-BE22-F8E2928B2388}" type="slidenum">
              <a:rPr lang="en-US" smtClean="0"/>
              <a:t>28</a:t>
            </a:fld>
            <a:endParaRPr lang="en-US"/>
          </a:p>
        </p:txBody>
      </p:sp>
    </p:spTree>
    <p:extLst>
      <p:ext uri="{BB962C8B-B14F-4D97-AF65-F5344CB8AC3E}">
        <p14:creationId xmlns:p14="http://schemas.microsoft.com/office/powerpoint/2010/main" val="1442530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Lagt fram mandag 6. mai</a:t>
            </a:r>
          </a:p>
        </p:txBody>
      </p:sp>
      <p:sp>
        <p:nvSpPr>
          <p:cNvPr id="4" name="Plassholder for lysbildenummer 3"/>
          <p:cNvSpPr>
            <a:spLocks noGrp="1"/>
          </p:cNvSpPr>
          <p:nvPr>
            <p:ph type="sldNum" sz="quarter" idx="5"/>
          </p:nvPr>
        </p:nvSpPr>
        <p:spPr/>
        <p:txBody>
          <a:bodyPr/>
          <a:lstStyle/>
          <a:p>
            <a:fld id="{4574CA31-A761-954D-BE22-F8E2928B2388}" type="slidenum">
              <a:rPr lang="en-US" smtClean="0"/>
              <a:t>5</a:t>
            </a:fld>
            <a:endParaRPr lang="en-US"/>
          </a:p>
        </p:txBody>
      </p:sp>
    </p:spTree>
    <p:extLst>
      <p:ext uri="{BB962C8B-B14F-4D97-AF65-F5344CB8AC3E}">
        <p14:creationId xmlns:p14="http://schemas.microsoft.com/office/powerpoint/2010/main" val="35318533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4574CA31-A761-954D-BE22-F8E2928B2388}" type="slidenum">
              <a:rPr lang="en-US" smtClean="0"/>
              <a:t>6</a:t>
            </a:fld>
            <a:endParaRPr lang="en-US"/>
          </a:p>
        </p:txBody>
      </p:sp>
    </p:spTree>
    <p:extLst>
      <p:ext uri="{BB962C8B-B14F-4D97-AF65-F5344CB8AC3E}">
        <p14:creationId xmlns:p14="http://schemas.microsoft.com/office/powerpoint/2010/main" val="40756389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Rammer 3,2 </a:t>
            </a:r>
            <a:r>
              <a:rPr lang="nb-NO" dirty="0" err="1"/>
              <a:t>mrd</a:t>
            </a:r>
            <a:r>
              <a:rPr lang="nb-NO" dirty="0"/>
              <a:t> mennesker</a:t>
            </a:r>
          </a:p>
          <a:p>
            <a:r>
              <a:rPr lang="nb-NO" dirty="0"/>
              <a:t>Umulig å nå </a:t>
            </a:r>
            <a:r>
              <a:rPr lang="nb-NO" dirty="0" err="1"/>
              <a:t>bærekraftsmål</a:t>
            </a:r>
            <a:r>
              <a:rPr lang="nb-NO" dirty="0"/>
              <a:t> og klimamål uten å ta bedre vare på natur</a:t>
            </a:r>
          </a:p>
          <a:p>
            <a:r>
              <a:rPr lang="nb-NO" dirty="0"/>
              <a:t>Så sier samtidig Naturpanelet at det er svært lønnsomt å bevare og restaurere natur!</a:t>
            </a:r>
          </a:p>
        </p:txBody>
      </p:sp>
      <p:sp>
        <p:nvSpPr>
          <p:cNvPr id="4" name="Plassholder for lysbildenummer 3"/>
          <p:cNvSpPr>
            <a:spLocks noGrp="1"/>
          </p:cNvSpPr>
          <p:nvPr>
            <p:ph type="sldNum" sz="quarter" idx="5"/>
          </p:nvPr>
        </p:nvSpPr>
        <p:spPr/>
        <p:txBody>
          <a:bodyPr/>
          <a:lstStyle/>
          <a:p>
            <a:fld id="{4574CA31-A761-954D-BE22-F8E2928B2388}" type="slidenum">
              <a:rPr lang="en-US" smtClean="0"/>
              <a:t>7</a:t>
            </a:fld>
            <a:endParaRPr lang="en-US"/>
          </a:p>
        </p:txBody>
      </p:sp>
    </p:spTree>
    <p:extLst>
      <p:ext uri="{BB962C8B-B14F-4D97-AF65-F5344CB8AC3E}">
        <p14:creationId xmlns:p14="http://schemas.microsoft.com/office/powerpoint/2010/main" val="2307315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 gode trendene skyldes</a:t>
            </a:r>
            <a:r>
              <a:rPr lang="nb-NO" baseline="0" dirty="0"/>
              <a:t> at v</a:t>
            </a:r>
            <a:r>
              <a:rPr lang="nb-NO" dirty="0"/>
              <a:t>i klarer å fortelle</a:t>
            </a:r>
            <a:r>
              <a:rPr lang="nb-NO" baseline="0" dirty="0"/>
              <a:t> historier!</a:t>
            </a:r>
          </a:p>
          <a:p>
            <a:endParaRPr lang="nb-NO" baseline="0" dirty="0"/>
          </a:p>
          <a:p>
            <a:r>
              <a:rPr lang="nb-NO" baseline="0" dirty="0"/>
              <a:t>Om arter … OG økosystemer.</a:t>
            </a:r>
            <a:endParaRPr lang="nb-NO" dirty="0"/>
          </a:p>
        </p:txBody>
      </p:sp>
      <p:sp>
        <p:nvSpPr>
          <p:cNvPr id="4" name="Plassholder for lysbildenummer 3"/>
          <p:cNvSpPr>
            <a:spLocks noGrp="1"/>
          </p:cNvSpPr>
          <p:nvPr>
            <p:ph type="sldNum" sz="quarter" idx="10"/>
          </p:nvPr>
        </p:nvSpPr>
        <p:spPr/>
        <p:txBody>
          <a:bodyPr/>
          <a:lstStyle/>
          <a:p>
            <a:fld id="{4574CA31-A761-954D-BE22-F8E2928B2388}" type="slidenum">
              <a:rPr lang="en-US" smtClean="0"/>
              <a:t>8</a:t>
            </a:fld>
            <a:endParaRPr lang="en-US"/>
          </a:p>
        </p:txBody>
      </p:sp>
    </p:spTree>
    <p:extLst>
      <p:ext uri="{BB962C8B-B14F-4D97-AF65-F5344CB8AC3E}">
        <p14:creationId xmlns:p14="http://schemas.microsoft.com/office/powerpoint/2010/main" val="5673873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4574CA31-A761-954D-BE22-F8E2928B2388}" type="slidenum">
              <a:rPr lang="en-US" smtClean="0"/>
              <a:t>9</a:t>
            </a:fld>
            <a:endParaRPr lang="en-US"/>
          </a:p>
        </p:txBody>
      </p:sp>
    </p:spTree>
    <p:extLst>
      <p:ext uri="{BB962C8B-B14F-4D97-AF65-F5344CB8AC3E}">
        <p14:creationId xmlns:p14="http://schemas.microsoft.com/office/powerpoint/2010/main" val="37321134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hlinkClick r:id="rId3"/>
              </a:rPr>
              <a:t>https://www.nrk.no/ostfold/en-uke-ekstremvaer-har-kostet-en-kvart-milliard-kroner-1.14687989</a:t>
            </a:r>
            <a:endParaRPr lang="nb-NO" dirty="0"/>
          </a:p>
        </p:txBody>
      </p:sp>
      <p:sp>
        <p:nvSpPr>
          <p:cNvPr id="4" name="Plassholder for lysbildenummer 3"/>
          <p:cNvSpPr>
            <a:spLocks noGrp="1"/>
          </p:cNvSpPr>
          <p:nvPr>
            <p:ph type="sldNum" sz="quarter" idx="5"/>
          </p:nvPr>
        </p:nvSpPr>
        <p:spPr/>
        <p:txBody>
          <a:bodyPr/>
          <a:lstStyle/>
          <a:p>
            <a:fld id="{4574CA31-A761-954D-BE22-F8E2928B2388}" type="slidenum">
              <a:rPr lang="en-US" smtClean="0"/>
              <a:t>11</a:t>
            </a:fld>
            <a:endParaRPr lang="en-US"/>
          </a:p>
        </p:txBody>
      </p:sp>
    </p:spTree>
    <p:extLst>
      <p:ext uri="{BB962C8B-B14F-4D97-AF65-F5344CB8AC3E}">
        <p14:creationId xmlns:p14="http://schemas.microsoft.com/office/powerpoint/2010/main" val="17319305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Formidle viktigheten</a:t>
            </a:r>
            <a:endParaRPr lang="nb-NO" b="1" dirty="0"/>
          </a:p>
        </p:txBody>
      </p:sp>
      <p:sp>
        <p:nvSpPr>
          <p:cNvPr id="4" name="Plassholder for lysbildenummer 3"/>
          <p:cNvSpPr>
            <a:spLocks noGrp="1"/>
          </p:cNvSpPr>
          <p:nvPr>
            <p:ph type="sldNum" sz="quarter" idx="5"/>
          </p:nvPr>
        </p:nvSpPr>
        <p:spPr/>
        <p:txBody>
          <a:bodyPr/>
          <a:lstStyle/>
          <a:p>
            <a:fld id="{4574CA31-A761-954D-BE22-F8E2928B2388}" type="slidenum">
              <a:rPr lang="en-US" smtClean="0"/>
              <a:t>12</a:t>
            </a:fld>
            <a:endParaRPr lang="en-US"/>
          </a:p>
        </p:txBody>
      </p:sp>
    </p:spTree>
    <p:extLst>
      <p:ext uri="{BB962C8B-B14F-4D97-AF65-F5344CB8AC3E}">
        <p14:creationId xmlns:p14="http://schemas.microsoft.com/office/powerpoint/2010/main" val="35629013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rgbClr val="4A861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A8617"/>
              </a:solidFill>
            </a:endParaRPr>
          </a:p>
        </p:txBody>
      </p:sp>
      <p:sp>
        <p:nvSpPr>
          <p:cNvPr id="5" name="Title 1"/>
          <p:cNvSpPr>
            <a:spLocks noGrp="1"/>
          </p:cNvSpPr>
          <p:nvPr>
            <p:ph type="title"/>
          </p:nvPr>
        </p:nvSpPr>
        <p:spPr>
          <a:xfrm>
            <a:off x="553566" y="2119743"/>
            <a:ext cx="8026694" cy="1271553"/>
          </a:xfrm>
        </p:spPr>
        <p:txBody>
          <a:bodyPr anchor="t">
            <a:noAutofit/>
          </a:bodyPr>
          <a:lstStyle>
            <a:lvl1pPr algn="ctr">
              <a:defRPr sz="4000" b="1" cap="none" baseline="0">
                <a:solidFill>
                  <a:schemeClr val="bg1"/>
                </a:solidFill>
              </a:defRPr>
            </a:lvl1pPr>
          </a:lstStyle>
          <a:p>
            <a:r>
              <a:rPr lang="nb-NO" dirty="0" err="1"/>
              <a:t>Click</a:t>
            </a:r>
            <a:r>
              <a:rPr lang="nb-NO" dirty="0"/>
              <a:t> to </a:t>
            </a:r>
            <a:r>
              <a:rPr lang="nb-NO" dirty="0" err="1"/>
              <a:t>edit</a:t>
            </a:r>
            <a:r>
              <a:rPr lang="nb-NO" dirty="0"/>
              <a:t> Master </a:t>
            </a:r>
            <a:r>
              <a:rPr lang="nb-NO" dirty="0" err="1"/>
              <a:t>title</a:t>
            </a:r>
            <a:r>
              <a:rPr lang="nb-NO" dirty="0"/>
              <a:t> style</a:t>
            </a:r>
          </a:p>
        </p:txBody>
      </p:sp>
      <p:sp>
        <p:nvSpPr>
          <p:cNvPr id="6" name="Text Placeholder 2"/>
          <p:cNvSpPr>
            <a:spLocks noGrp="1"/>
          </p:cNvSpPr>
          <p:nvPr>
            <p:ph type="body" idx="1"/>
          </p:nvPr>
        </p:nvSpPr>
        <p:spPr>
          <a:xfrm>
            <a:off x="1544683" y="1480715"/>
            <a:ext cx="6045952" cy="477181"/>
          </a:xfrm>
        </p:spPr>
        <p:txBody>
          <a:bodyPr anchor="b">
            <a:noAutofit/>
          </a:bodyPr>
          <a:lstStyle>
            <a:lvl1pPr marL="0" indent="0" algn="ctr">
              <a:buNone/>
              <a:defRPr sz="1200">
                <a:solidFill>
                  <a:schemeClr val="bg1"/>
                </a:solidFill>
              </a:defRPr>
            </a:lvl1pPr>
            <a:lvl2pPr marL="408120" indent="0">
              <a:buNone/>
              <a:defRPr sz="1600">
                <a:solidFill>
                  <a:schemeClr val="tx1">
                    <a:tint val="75000"/>
                  </a:schemeClr>
                </a:solidFill>
              </a:defRPr>
            </a:lvl2pPr>
            <a:lvl3pPr marL="816240" indent="0">
              <a:buNone/>
              <a:defRPr sz="1400">
                <a:solidFill>
                  <a:schemeClr val="tx1">
                    <a:tint val="75000"/>
                  </a:schemeClr>
                </a:solidFill>
              </a:defRPr>
            </a:lvl3pPr>
            <a:lvl4pPr marL="1224360" indent="0">
              <a:buNone/>
              <a:defRPr sz="1200">
                <a:solidFill>
                  <a:schemeClr val="tx1">
                    <a:tint val="75000"/>
                  </a:schemeClr>
                </a:solidFill>
              </a:defRPr>
            </a:lvl4pPr>
            <a:lvl5pPr marL="1632481" indent="0">
              <a:buNone/>
              <a:defRPr sz="1200">
                <a:solidFill>
                  <a:schemeClr val="tx1">
                    <a:tint val="75000"/>
                  </a:schemeClr>
                </a:solidFill>
              </a:defRPr>
            </a:lvl5pPr>
            <a:lvl6pPr marL="2040601" indent="0">
              <a:buNone/>
              <a:defRPr sz="1200">
                <a:solidFill>
                  <a:schemeClr val="tx1">
                    <a:tint val="75000"/>
                  </a:schemeClr>
                </a:solidFill>
              </a:defRPr>
            </a:lvl6pPr>
            <a:lvl7pPr marL="2448721" indent="0">
              <a:buNone/>
              <a:defRPr sz="1200">
                <a:solidFill>
                  <a:schemeClr val="tx1">
                    <a:tint val="75000"/>
                  </a:schemeClr>
                </a:solidFill>
              </a:defRPr>
            </a:lvl7pPr>
            <a:lvl8pPr marL="2856841" indent="0">
              <a:buNone/>
              <a:defRPr sz="1200">
                <a:solidFill>
                  <a:schemeClr val="tx1">
                    <a:tint val="75000"/>
                  </a:schemeClr>
                </a:solidFill>
              </a:defRPr>
            </a:lvl8pPr>
            <a:lvl9pPr marL="3264961" indent="0">
              <a:buNone/>
              <a:defRPr sz="1200">
                <a:solidFill>
                  <a:schemeClr val="tx1">
                    <a:tint val="75000"/>
                  </a:schemeClr>
                </a:solidFill>
              </a:defRPr>
            </a:lvl9pPr>
          </a:lstStyle>
          <a:p>
            <a:pPr lvl="0"/>
            <a:r>
              <a:rPr lang="nb-NO" dirty="0" err="1"/>
              <a:t>Click</a:t>
            </a:r>
            <a:r>
              <a:rPr lang="nb-NO" dirty="0"/>
              <a:t> to </a:t>
            </a:r>
            <a:r>
              <a:rPr lang="nb-NO" dirty="0" err="1"/>
              <a:t>edit</a:t>
            </a:r>
            <a:r>
              <a:rPr lang="nb-NO" dirty="0"/>
              <a:t> Master </a:t>
            </a:r>
            <a:r>
              <a:rPr lang="nb-NO" dirty="0" err="1"/>
              <a:t>text</a:t>
            </a:r>
            <a:r>
              <a:rPr lang="nb-NO" dirty="0"/>
              <a:t> styles</a:t>
            </a:r>
          </a:p>
        </p:txBody>
      </p:sp>
    </p:spTree>
    <p:extLst>
      <p:ext uri="{BB962C8B-B14F-4D97-AF65-F5344CB8AC3E}">
        <p14:creationId xmlns:p14="http://schemas.microsoft.com/office/powerpoint/2010/main" val="17935291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Utfallende breddebilde">
    <p:spTree>
      <p:nvGrpSpPr>
        <p:cNvPr id="1" name=""/>
        <p:cNvGrpSpPr/>
        <p:nvPr/>
      </p:nvGrpSpPr>
      <p:grpSpPr>
        <a:xfrm>
          <a:off x="0" y="0"/>
          <a:ext cx="0" cy="0"/>
          <a:chOff x="0" y="0"/>
          <a:chExt cx="0" cy="0"/>
        </a:xfrm>
      </p:grpSpPr>
      <p:sp>
        <p:nvSpPr>
          <p:cNvPr id="10" name="Content Placeholder 9"/>
          <p:cNvSpPr>
            <a:spLocks noGrp="1"/>
          </p:cNvSpPr>
          <p:nvPr>
            <p:ph sz="quarter" idx="16" hasCustomPrompt="1"/>
          </p:nvPr>
        </p:nvSpPr>
        <p:spPr>
          <a:xfrm>
            <a:off x="115453" y="134700"/>
            <a:ext cx="4355125" cy="4874901"/>
          </a:xfrm>
          <a:noFill/>
        </p:spPr>
        <p:txBody>
          <a:bodyPr tIns="2088000"/>
          <a:lstStyle>
            <a:lvl1pPr marL="0" indent="0" algn="ctr">
              <a:buNone/>
              <a:defRPr/>
            </a:lvl1pPr>
          </a:lstStyle>
          <a:p>
            <a:pPr lvl="0"/>
            <a:r>
              <a:rPr lang="nb-NO" noProof="0" dirty="0"/>
              <a:t>Sett inn bilde/video/graf/ tabell</a:t>
            </a:r>
          </a:p>
        </p:txBody>
      </p:sp>
      <p:sp>
        <p:nvSpPr>
          <p:cNvPr id="3" name="Title 1"/>
          <p:cNvSpPr>
            <a:spLocks noGrp="1"/>
          </p:cNvSpPr>
          <p:nvPr>
            <p:ph type="title"/>
          </p:nvPr>
        </p:nvSpPr>
        <p:spPr>
          <a:xfrm>
            <a:off x="4717640" y="1122260"/>
            <a:ext cx="3582113" cy="1206145"/>
          </a:xfrm>
        </p:spPr>
        <p:txBody>
          <a:bodyPr/>
          <a:lstStyle/>
          <a:p>
            <a:r>
              <a:rPr lang="nb-NO"/>
              <a:t>Click to edit Master title style</a:t>
            </a:r>
          </a:p>
        </p:txBody>
      </p:sp>
      <p:sp>
        <p:nvSpPr>
          <p:cNvPr id="4" name="Content Placeholder 2"/>
          <p:cNvSpPr>
            <a:spLocks noGrp="1"/>
          </p:cNvSpPr>
          <p:nvPr>
            <p:ph idx="1"/>
          </p:nvPr>
        </p:nvSpPr>
        <p:spPr>
          <a:xfrm>
            <a:off x="4717640" y="2455214"/>
            <a:ext cx="3582113" cy="2554387"/>
          </a:xfrm>
        </p:spPr>
        <p:txBody>
          <a:bodyPr/>
          <a:lstStyle>
            <a:lvl1pPr marL="179388" indent="-179388">
              <a:defRPr/>
            </a:lvl1pPr>
          </a:lstStyle>
          <a:p>
            <a:pPr lvl="0"/>
            <a:r>
              <a:rPr lang="nb-NO" dirty="0" err="1"/>
              <a:t>Click</a:t>
            </a:r>
            <a:r>
              <a:rPr lang="nb-NO" dirty="0"/>
              <a:t> to </a:t>
            </a:r>
            <a:r>
              <a:rPr lang="nb-NO" dirty="0" err="1"/>
              <a:t>edit</a:t>
            </a:r>
            <a:r>
              <a:rPr lang="nb-NO" dirty="0"/>
              <a:t> Master </a:t>
            </a:r>
            <a:r>
              <a:rPr lang="nb-NO" dirty="0" err="1"/>
              <a:t>text</a:t>
            </a:r>
            <a:r>
              <a:rPr lang="nb-NO" dirty="0"/>
              <a:t> styles</a:t>
            </a:r>
          </a:p>
          <a:p>
            <a:pPr lvl="1"/>
            <a:r>
              <a:rPr lang="nb-NO" dirty="0"/>
              <a:t>Second </a:t>
            </a:r>
            <a:r>
              <a:rPr lang="nb-NO" dirty="0" err="1"/>
              <a:t>level</a:t>
            </a:r>
            <a:endParaRPr lang="nb-NO" dirty="0"/>
          </a:p>
          <a:p>
            <a:pPr lvl="2"/>
            <a:r>
              <a:rPr lang="nb-NO" dirty="0"/>
              <a:t>Third </a:t>
            </a:r>
            <a:r>
              <a:rPr lang="nb-NO" dirty="0" err="1"/>
              <a:t>level</a:t>
            </a:r>
            <a:endParaRPr lang="nb-NO" dirty="0"/>
          </a:p>
          <a:p>
            <a:pPr lvl="3"/>
            <a:r>
              <a:rPr lang="nb-NO" dirty="0" err="1"/>
              <a:t>Fourth</a:t>
            </a:r>
            <a:r>
              <a:rPr lang="nb-NO" dirty="0"/>
              <a:t> </a:t>
            </a:r>
            <a:r>
              <a:rPr lang="nb-NO" dirty="0" err="1"/>
              <a:t>level</a:t>
            </a:r>
            <a:endParaRPr lang="nb-NO" dirty="0"/>
          </a:p>
          <a:p>
            <a:pPr lvl="4"/>
            <a:r>
              <a:rPr lang="nb-NO" dirty="0"/>
              <a:t>Fifth </a:t>
            </a:r>
            <a:r>
              <a:rPr lang="nb-NO" dirty="0" err="1"/>
              <a:t>level</a:t>
            </a:r>
            <a:endParaRPr lang="nb-NO" dirty="0"/>
          </a:p>
        </p:txBody>
      </p:sp>
      <p:sp>
        <p:nvSpPr>
          <p:cNvPr id="5" name="Date Placeholder 2"/>
          <p:cNvSpPr>
            <a:spLocks noGrp="1"/>
          </p:cNvSpPr>
          <p:nvPr>
            <p:ph type="dt" sz="half" idx="10"/>
          </p:nvPr>
        </p:nvSpPr>
        <p:spPr>
          <a:xfrm>
            <a:off x="7812000" y="4821083"/>
            <a:ext cx="645704" cy="153340"/>
          </a:xfrm>
        </p:spPr>
        <p:txBody>
          <a:bodyPr/>
          <a:lstStyle/>
          <a:p>
            <a:fld id="{D12C1B8E-5890-42DB-9AF5-910CE5E0EA19}" type="datetime1">
              <a:rPr lang="nb-NO" smtClean="0"/>
              <a:t>17.03.2020</a:t>
            </a:fld>
            <a:endParaRPr lang="nb-NO" dirty="0"/>
          </a:p>
        </p:txBody>
      </p:sp>
    </p:spTree>
    <p:extLst>
      <p:ext uri="{BB962C8B-B14F-4D97-AF65-F5344CB8AC3E}">
        <p14:creationId xmlns:p14="http://schemas.microsoft.com/office/powerpoint/2010/main" val="11323316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Utfallende breddebilde">
    <p:spTree>
      <p:nvGrpSpPr>
        <p:cNvPr id="1" name=""/>
        <p:cNvGrpSpPr/>
        <p:nvPr/>
      </p:nvGrpSpPr>
      <p:grpSpPr>
        <a:xfrm>
          <a:off x="0" y="0"/>
          <a:ext cx="0" cy="0"/>
          <a:chOff x="0" y="0"/>
          <a:chExt cx="0" cy="0"/>
        </a:xfrm>
      </p:grpSpPr>
      <p:sp>
        <p:nvSpPr>
          <p:cNvPr id="10" name="Content Placeholder 9"/>
          <p:cNvSpPr>
            <a:spLocks noGrp="1"/>
          </p:cNvSpPr>
          <p:nvPr>
            <p:ph sz="quarter" idx="16" hasCustomPrompt="1"/>
          </p:nvPr>
        </p:nvSpPr>
        <p:spPr>
          <a:xfrm>
            <a:off x="1" y="0"/>
            <a:ext cx="9144000" cy="5143500"/>
          </a:xfrm>
          <a:noFill/>
        </p:spPr>
        <p:txBody>
          <a:bodyPr tIns="2088000"/>
          <a:lstStyle>
            <a:lvl1pPr marL="0" indent="0" algn="ctr">
              <a:buNone/>
              <a:defRPr/>
            </a:lvl1pPr>
          </a:lstStyle>
          <a:p>
            <a:pPr lvl="0"/>
            <a:r>
              <a:rPr lang="nb-NO" noProof="0" dirty="0"/>
              <a:t>Sett inn bilde/video/graf/ tabell</a:t>
            </a:r>
          </a:p>
        </p:txBody>
      </p:sp>
      <p:sp>
        <p:nvSpPr>
          <p:cNvPr id="3" name="Title 1"/>
          <p:cNvSpPr>
            <a:spLocks noGrp="1"/>
          </p:cNvSpPr>
          <p:nvPr>
            <p:ph type="title"/>
          </p:nvPr>
        </p:nvSpPr>
        <p:spPr>
          <a:xfrm>
            <a:off x="4717640" y="1122260"/>
            <a:ext cx="3582113" cy="1206145"/>
          </a:xfrm>
        </p:spPr>
        <p:txBody>
          <a:bodyPr/>
          <a:lstStyle>
            <a:lvl1pPr>
              <a:defRPr>
                <a:solidFill>
                  <a:srgbClr val="FFFFFF"/>
                </a:solidFill>
              </a:defRPr>
            </a:lvl1pPr>
          </a:lstStyle>
          <a:p>
            <a:r>
              <a:rPr lang="nb-NO" dirty="0" err="1"/>
              <a:t>Click</a:t>
            </a:r>
            <a:r>
              <a:rPr lang="nb-NO" dirty="0"/>
              <a:t> to </a:t>
            </a:r>
            <a:r>
              <a:rPr lang="nb-NO" dirty="0" err="1"/>
              <a:t>edit</a:t>
            </a:r>
            <a:r>
              <a:rPr lang="nb-NO" dirty="0"/>
              <a:t> Master </a:t>
            </a:r>
            <a:r>
              <a:rPr lang="nb-NO" dirty="0" err="1"/>
              <a:t>title</a:t>
            </a:r>
            <a:r>
              <a:rPr lang="nb-NO" dirty="0"/>
              <a:t> style</a:t>
            </a:r>
          </a:p>
        </p:txBody>
      </p:sp>
      <p:sp>
        <p:nvSpPr>
          <p:cNvPr id="4" name="Content Placeholder 2"/>
          <p:cNvSpPr>
            <a:spLocks noGrp="1"/>
          </p:cNvSpPr>
          <p:nvPr>
            <p:ph idx="1"/>
          </p:nvPr>
        </p:nvSpPr>
        <p:spPr>
          <a:xfrm>
            <a:off x="4717640" y="2455214"/>
            <a:ext cx="3582113" cy="2554387"/>
          </a:xfrm>
        </p:spPr>
        <p:txBody>
          <a:bodyPr/>
          <a:lstStyle>
            <a:lvl1pPr marL="179388" indent="-179388">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nb-NO" dirty="0" err="1"/>
              <a:t>Click</a:t>
            </a:r>
            <a:r>
              <a:rPr lang="nb-NO" dirty="0"/>
              <a:t> to </a:t>
            </a:r>
            <a:r>
              <a:rPr lang="nb-NO" dirty="0" err="1"/>
              <a:t>edit</a:t>
            </a:r>
            <a:r>
              <a:rPr lang="nb-NO" dirty="0"/>
              <a:t> Master </a:t>
            </a:r>
            <a:r>
              <a:rPr lang="nb-NO" dirty="0" err="1"/>
              <a:t>text</a:t>
            </a:r>
            <a:r>
              <a:rPr lang="nb-NO" dirty="0"/>
              <a:t> styles</a:t>
            </a:r>
          </a:p>
          <a:p>
            <a:pPr lvl="1"/>
            <a:r>
              <a:rPr lang="nb-NO" dirty="0"/>
              <a:t>Second </a:t>
            </a:r>
            <a:r>
              <a:rPr lang="nb-NO" dirty="0" err="1"/>
              <a:t>level</a:t>
            </a:r>
            <a:endParaRPr lang="nb-NO" dirty="0"/>
          </a:p>
          <a:p>
            <a:pPr lvl="2"/>
            <a:r>
              <a:rPr lang="nb-NO" dirty="0"/>
              <a:t>Third </a:t>
            </a:r>
            <a:r>
              <a:rPr lang="nb-NO" dirty="0" err="1"/>
              <a:t>level</a:t>
            </a:r>
            <a:endParaRPr lang="nb-NO" dirty="0"/>
          </a:p>
          <a:p>
            <a:pPr lvl="3"/>
            <a:r>
              <a:rPr lang="nb-NO" dirty="0" err="1"/>
              <a:t>Fourth</a:t>
            </a:r>
            <a:r>
              <a:rPr lang="nb-NO" dirty="0"/>
              <a:t> </a:t>
            </a:r>
            <a:r>
              <a:rPr lang="nb-NO" dirty="0" err="1"/>
              <a:t>level</a:t>
            </a:r>
            <a:endParaRPr lang="nb-NO" dirty="0"/>
          </a:p>
          <a:p>
            <a:pPr lvl="4"/>
            <a:r>
              <a:rPr lang="nb-NO" dirty="0"/>
              <a:t>Fifth </a:t>
            </a:r>
            <a:r>
              <a:rPr lang="nb-NO" dirty="0" err="1"/>
              <a:t>level</a:t>
            </a:r>
            <a:endParaRPr lang="nb-NO" dirty="0"/>
          </a:p>
        </p:txBody>
      </p:sp>
      <p:sp>
        <p:nvSpPr>
          <p:cNvPr id="5" name="Date Placeholder 2"/>
          <p:cNvSpPr>
            <a:spLocks noGrp="1"/>
          </p:cNvSpPr>
          <p:nvPr>
            <p:ph type="dt" sz="half" idx="10"/>
          </p:nvPr>
        </p:nvSpPr>
        <p:spPr>
          <a:xfrm>
            <a:off x="7812000" y="4821083"/>
            <a:ext cx="645704" cy="153340"/>
          </a:xfrm>
        </p:spPr>
        <p:txBody>
          <a:bodyPr/>
          <a:lstStyle>
            <a:lvl1pPr>
              <a:defRPr>
                <a:solidFill>
                  <a:srgbClr val="FFFFFF"/>
                </a:solidFill>
              </a:defRPr>
            </a:lvl1pPr>
          </a:lstStyle>
          <a:p>
            <a:fld id="{D12C1B8E-5890-42DB-9AF5-910CE5E0EA19}" type="datetime1">
              <a:rPr lang="nb-NO" smtClean="0"/>
              <a:pPr/>
              <a:t>17.03.2020</a:t>
            </a:fld>
            <a:endParaRPr lang="nb-NO" dirty="0"/>
          </a:p>
        </p:txBody>
      </p:sp>
    </p:spTree>
    <p:extLst>
      <p:ext uri="{BB962C8B-B14F-4D97-AF65-F5344CB8AC3E}">
        <p14:creationId xmlns:p14="http://schemas.microsoft.com/office/powerpoint/2010/main" val="29105463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innholdsboks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Click to edit Master title style</a:t>
            </a:r>
          </a:p>
        </p:txBody>
      </p:sp>
      <p:sp>
        <p:nvSpPr>
          <p:cNvPr id="3" name="Date Placeholder 2"/>
          <p:cNvSpPr>
            <a:spLocks noGrp="1"/>
          </p:cNvSpPr>
          <p:nvPr>
            <p:ph type="dt" sz="half" idx="10"/>
          </p:nvPr>
        </p:nvSpPr>
        <p:spPr/>
        <p:txBody>
          <a:bodyPr/>
          <a:lstStyle/>
          <a:p>
            <a:fld id="{D12C1B8E-5890-42DB-9AF5-910CE5E0EA19}" type="datetime1">
              <a:rPr lang="nb-NO" smtClean="0"/>
              <a:t>17.03.2020</a:t>
            </a:fld>
            <a:endParaRPr lang="nb-NO" dirty="0"/>
          </a:p>
        </p:txBody>
      </p:sp>
      <p:sp>
        <p:nvSpPr>
          <p:cNvPr id="4" name="Footer Placeholder 3"/>
          <p:cNvSpPr>
            <a:spLocks noGrp="1"/>
          </p:cNvSpPr>
          <p:nvPr>
            <p:ph type="ftr" sz="quarter" idx="11"/>
          </p:nvPr>
        </p:nvSpPr>
        <p:spPr/>
        <p:txBody>
          <a:bodyPr/>
          <a:lstStyle/>
          <a:p>
            <a:endParaRPr lang="nb-NO" dirty="0"/>
          </a:p>
        </p:txBody>
      </p:sp>
      <p:sp>
        <p:nvSpPr>
          <p:cNvPr id="6" name="Content Placeholder 9"/>
          <p:cNvSpPr>
            <a:spLocks noGrp="1"/>
          </p:cNvSpPr>
          <p:nvPr>
            <p:ph sz="quarter" idx="22" hasCustomPrompt="1"/>
          </p:nvPr>
        </p:nvSpPr>
        <p:spPr>
          <a:xfrm>
            <a:off x="360000" y="1087200"/>
            <a:ext cx="4140000" cy="3164400"/>
          </a:xfrm>
          <a:noFill/>
        </p:spPr>
        <p:txBody>
          <a:bodyPr tIns="1080000"/>
          <a:lstStyle>
            <a:lvl1pPr marL="0" indent="0" algn="ctr">
              <a:buNone/>
              <a:defRPr/>
            </a:lvl1pPr>
          </a:lstStyle>
          <a:p>
            <a:pPr lvl="0"/>
            <a:r>
              <a:rPr lang="nb-NO" noProof="0" dirty="0"/>
              <a:t>Sett inn bilde/video/graf/ tabell</a:t>
            </a:r>
          </a:p>
        </p:txBody>
      </p:sp>
      <p:sp>
        <p:nvSpPr>
          <p:cNvPr id="7" name="Content Placeholder 9"/>
          <p:cNvSpPr>
            <a:spLocks noGrp="1"/>
          </p:cNvSpPr>
          <p:nvPr>
            <p:ph sz="quarter" idx="23" hasCustomPrompt="1"/>
          </p:nvPr>
        </p:nvSpPr>
        <p:spPr>
          <a:xfrm>
            <a:off x="4672800" y="1087200"/>
            <a:ext cx="4140000" cy="3164400"/>
          </a:xfrm>
          <a:noFill/>
        </p:spPr>
        <p:txBody>
          <a:bodyPr tIns="1080000"/>
          <a:lstStyle>
            <a:lvl1pPr marL="0" indent="0" algn="ctr">
              <a:buNone/>
              <a:defRPr/>
            </a:lvl1pPr>
          </a:lstStyle>
          <a:p>
            <a:pPr lvl="0"/>
            <a:r>
              <a:rPr lang="nb-NO" noProof="0" dirty="0"/>
              <a:t>Sett inn bilde/video/graf/ tabell</a:t>
            </a:r>
          </a:p>
        </p:txBody>
      </p:sp>
      <p:sp>
        <p:nvSpPr>
          <p:cNvPr id="8" name="Text Placeholder 7"/>
          <p:cNvSpPr>
            <a:spLocks noGrp="1"/>
          </p:cNvSpPr>
          <p:nvPr>
            <p:ph type="body" sz="quarter" idx="13" hasCustomPrompt="1"/>
          </p:nvPr>
        </p:nvSpPr>
        <p:spPr>
          <a:xfrm>
            <a:off x="765321" y="4615926"/>
            <a:ext cx="8023938" cy="185833"/>
          </a:xfrm>
        </p:spPr>
        <p:txBody>
          <a:bodyPr>
            <a:normAutofit/>
          </a:bodyPr>
          <a:lstStyle>
            <a:lvl1pPr marL="0" indent="0" algn="r">
              <a:buNone/>
              <a:defRPr sz="900" i="1"/>
            </a:lvl1pPr>
          </a:lstStyle>
          <a:p>
            <a:pPr lvl="0"/>
            <a:r>
              <a:rPr lang="nb-NO" dirty="0"/>
              <a:t>Kildehenvisning</a:t>
            </a:r>
          </a:p>
        </p:txBody>
      </p:sp>
    </p:spTree>
    <p:extLst>
      <p:ext uri="{BB962C8B-B14F-4D97-AF65-F5344CB8AC3E}">
        <p14:creationId xmlns:p14="http://schemas.microsoft.com/office/powerpoint/2010/main" val="34050868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 innholdsbok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Click to edit Master title style</a:t>
            </a:r>
          </a:p>
        </p:txBody>
      </p:sp>
      <p:sp>
        <p:nvSpPr>
          <p:cNvPr id="4" name="Date Placeholder 3"/>
          <p:cNvSpPr>
            <a:spLocks noGrp="1"/>
          </p:cNvSpPr>
          <p:nvPr>
            <p:ph type="dt" sz="half" idx="10"/>
          </p:nvPr>
        </p:nvSpPr>
        <p:spPr/>
        <p:txBody>
          <a:bodyPr/>
          <a:lstStyle/>
          <a:p>
            <a:fld id="{3162345C-693C-41BE-8CAE-E4B018B321FF}" type="datetime1">
              <a:rPr lang="nb-NO" smtClean="0"/>
              <a:t>17.03.2020</a:t>
            </a:fld>
            <a:endParaRPr lang="nb-NO"/>
          </a:p>
        </p:txBody>
      </p:sp>
      <p:sp>
        <p:nvSpPr>
          <p:cNvPr id="5" name="Footer Placeholder 4"/>
          <p:cNvSpPr>
            <a:spLocks noGrp="1"/>
          </p:cNvSpPr>
          <p:nvPr>
            <p:ph type="ftr" sz="quarter" idx="11"/>
          </p:nvPr>
        </p:nvSpPr>
        <p:spPr/>
        <p:txBody>
          <a:bodyPr/>
          <a:lstStyle/>
          <a:p>
            <a:endParaRPr lang="nb-NO"/>
          </a:p>
        </p:txBody>
      </p:sp>
      <p:sp>
        <p:nvSpPr>
          <p:cNvPr id="8" name="Text Placeholder 7"/>
          <p:cNvSpPr>
            <a:spLocks noGrp="1"/>
          </p:cNvSpPr>
          <p:nvPr>
            <p:ph type="body" sz="quarter" idx="13" hasCustomPrompt="1"/>
          </p:nvPr>
        </p:nvSpPr>
        <p:spPr>
          <a:xfrm>
            <a:off x="765321" y="4615926"/>
            <a:ext cx="8023938" cy="185833"/>
          </a:xfrm>
        </p:spPr>
        <p:txBody>
          <a:bodyPr>
            <a:normAutofit/>
          </a:bodyPr>
          <a:lstStyle>
            <a:lvl1pPr marL="0" indent="0" algn="r">
              <a:buNone/>
              <a:defRPr sz="900" i="1"/>
            </a:lvl1pPr>
          </a:lstStyle>
          <a:p>
            <a:pPr lvl="0"/>
            <a:r>
              <a:rPr lang="nb-NO" dirty="0"/>
              <a:t>Kildehenvisning</a:t>
            </a:r>
          </a:p>
        </p:txBody>
      </p:sp>
      <p:sp>
        <p:nvSpPr>
          <p:cNvPr id="11" name="Content Placeholder 9"/>
          <p:cNvSpPr>
            <a:spLocks noGrp="1"/>
          </p:cNvSpPr>
          <p:nvPr>
            <p:ph sz="quarter" idx="22" hasCustomPrompt="1"/>
          </p:nvPr>
        </p:nvSpPr>
        <p:spPr>
          <a:xfrm>
            <a:off x="360000" y="1087200"/>
            <a:ext cx="8456400" cy="3164400"/>
          </a:xfrm>
          <a:noFill/>
        </p:spPr>
        <p:txBody>
          <a:bodyPr tIns="1080000"/>
          <a:lstStyle>
            <a:lvl1pPr marL="0" indent="0" algn="ctr">
              <a:buNone/>
              <a:defRPr/>
            </a:lvl1pPr>
          </a:lstStyle>
          <a:p>
            <a:pPr lvl="0"/>
            <a:r>
              <a:rPr lang="nb-NO" noProof="0" dirty="0"/>
              <a:t>Sett inn bilde/video/graf/ tabell</a:t>
            </a:r>
          </a:p>
        </p:txBody>
      </p:sp>
    </p:spTree>
    <p:extLst>
      <p:ext uri="{BB962C8B-B14F-4D97-AF65-F5344CB8AC3E}">
        <p14:creationId xmlns:p14="http://schemas.microsoft.com/office/powerpoint/2010/main" val="42131504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 små høydebil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Click to edit Master title style</a:t>
            </a:r>
          </a:p>
        </p:txBody>
      </p:sp>
      <p:sp>
        <p:nvSpPr>
          <p:cNvPr id="4" name="Date Placeholder 3"/>
          <p:cNvSpPr>
            <a:spLocks noGrp="1"/>
          </p:cNvSpPr>
          <p:nvPr>
            <p:ph type="dt" sz="half" idx="10"/>
          </p:nvPr>
        </p:nvSpPr>
        <p:spPr/>
        <p:txBody>
          <a:bodyPr/>
          <a:lstStyle/>
          <a:p>
            <a:fld id="{6CC740A4-B8DE-4F0C-8718-EC1AAD2F8CE9}" type="datetime1">
              <a:rPr lang="nb-NO" smtClean="0"/>
              <a:t>17.03.2020</a:t>
            </a:fld>
            <a:endParaRPr lang="nb-NO"/>
          </a:p>
        </p:txBody>
      </p:sp>
      <p:sp>
        <p:nvSpPr>
          <p:cNvPr id="5" name="Footer Placeholder 4"/>
          <p:cNvSpPr>
            <a:spLocks noGrp="1"/>
          </p:cNvSpPr>
          <p:nvPr>
            <p:ph type="ftr" sz="quarter" idx="11"/>
          </p:nvPr>
        </p:nvSpPr>
        <p:spPr/>
        <p:txBody>
          <a:bodyPr/>
          <a:lstStyle/>
          <a:p>
            <a:endParaRPr lang="nb-NO" dirty="0"/>
          </a:p>
        </p:txBody>
      </p:sp>
      <p:sp>
        <p:nvSpPr>
          <p:cNvPr id="8" name="Text Placeholder 7"/>
          <p:cNvSpPr>
            <a:spLocks noGrp="1"/>
          </p:cNvSpPr>
          <p:nvPr>
            <p:ph type="body" sz="quarter" idx="13" hasCustomPrompt="1"/>
          </p:nvPr>
        </p:nvSpPr>
        <p:spPr>
          <a:xfrm>
            <a:off x="765321" y="4615926"/>
            <a:ext cx="8023938" cy="185833"/>
          </a:xfrm>
        </p:spPr>
        <p:txBody>
          <a:bodyPr>
            <a:normAutofit/>
          </a:bodyPr>
          <a:lstStyle>
            <a:lvl1pPr marL="0" indent="0" algn="r">
              <a:buNone/>
              <a:defRPr sz="900" i="1"/>
            </a:lvl1pPr>
          </a:lstStyle>
          <a:p>
            <a:pPr lvl="0"/>
            <a:r>
              <a:rPr lang="nb-NO" dirty="0"/>
              <a:t>Kildehenvisning</a:t>
            </a:r>
          </a:p>
        </p:txBody>
      </p:sp>
      <p:sp>
        <p:nvSpPr>
          <p:cNvPr id="22" name="Content Placeholder 9"/>
          <p:cNvSpPr>
            <a:spLocks noGrp="1"/>
          </p:cNvSpPr>
          <p:nvPr>
            <p:ph sz="quarter" idx="22" hasCustomPrompt="1"/>
          </p:nvPr>
        </p:nvSpPr>
        <p:spPr>
          <a:xfrm>
            <a:off x="356400" y="1087200"/>
            <a:ext cx="1908000" cy="3211200"/>
          </a:xfrm>
          <a:noFill/>
        </p:spPr>
        <p:txBody>
          <a:bodyPr tIns="540000"/>
          <a:lstStyle>
            <a:lvl1pPr marL="0" indent="0" algn="ctr">
              <a:buNone/>
              <a:defRPr/>
            </a:lvl1pPr>
          </a:lstStyle>
          <a:p>
            <a:pPr lvl="0"/>
            <a:r>
              <a:rPr lang="nb-NO" noProof="0" dirty="0"/>
              <a:t>Sett inn bilde/video/graf/ tabell</a:t>
            </a:r>
          </a:p>
        </p:txBody>
      </p:sp>
      <p:sp>
        <p:nvSpPr>
          <p:cNvPr id="23" name="Content Placeholder 9"/>
          <p:cNvSpPr>
            <a:spLocks noGrp="1"/>
          </p:cNvSpPr>
          <p:nvPr>
            <p:ph sz="quarter" idx="23" hasCustomPrompt="1"/>
          </p:nvPr>
        </p:nvSpPr>
        <p:spPr>
          <a:xfrm>
            <a:off x="2537305" y="1087200"/>
            <a:ext cx="1908000" cy="3211200"/>
          </a:xfrm>
          <a:noFill/>
        </p:spPr>
        <p:txBody>
          <a:bodyPr tIns="540000"/>
          <a:lstStyle>
            <a:lvl1pPr marL="0" indent="0" algn="ctr">
              <a:buNone/>
              <a:defRPr/>
            </a:lvl1pPr>
          </a:lstStyle>
          <a:p>
            <a:pPr lvl="0"/>
            <a:r>
              <a:rPr lang="nb-NO" noProof="0" dirty="0"/>
              <a:t>Sett inn bilde/video/graf/ tabell</a:t>
            </a:r>
          </a:p>
        </p:txBody>
      </p:sp>
      <p:sp>
        <p:nvSpPr>
          <p:cNvPr id="24" name="Content Placeholder 9"/>
          <p:cNvSpPr>
            <a:spLocks noGrp="1"/>
          </p:cNvSpPr>
          <p:nvPr>
            <p:ph sz="quarter" idx="24" hasCustomPrompt="1"/>
          </p:nvPr>
        </p:nvSpPr>
        <p:spPr>
          <a:xfrm>
            <a:off x="4714913" y="1087200"/>
            <a:ext cx="1908000" cy="3211200"/>
          </a:xfrm>
          <a:noFill/>
        </p:spPr>
        <p:txBody>
          <a:bodyPr tIns="540000"/>
          <a:lstStyle>
            <a:lvl1pPr marL="0" indent="0" algn="ctr">
              <a:buNone/>
              <a:defRPr/>
            </a:lvl1pPr>
          </a:lstStyle>
          <a:p>
            <a:pPr lvl="0"/>
            <a:r>
              <a:rPr lang="nb-NO" noProof="0" dirty="0"/>
              <a:t>Sett inn bilde/video/graf/ tabell</a:t>
            </a:r>
          </a:p>
        </p:txBody>
      </p:sp>
      <p:sp>
        <p:nvSpPr>
          <p:cNvPr id="25" name="Content Placeholder 9"/>
          <p:cNvSpPr>
            <a:spLocks noGrp="1"/>
          </p:cNvSpPr>
          <p:nvPr>
            <p:ph sz="quarter" idx="25" hasCustomPrompt="1"/>
          </p:nvPr>
        </p:nvSpPr>
        <p:spPr>
          <a:xfrm>
            <a:off x="6887620" y="1087200"/>
            <a:ext cx="1908000" cy="3211200"/>
          </a:xfrm>
          <a:noFill/>
        </p:spPr>
        <p:txBody>
          <a:bodyPr tIns="540000"/>
          <a:lstStyle>
            <a:lvl1pPr marL="0" indent="0" algn="ctr">
              <a:buNone/>
              <a:defRPr/>
            </a:lvl1pPr>
          </a:lstStyle>
          <a:p>
            <a:pPr lvl="0"/>
            <a:r>
              <a:rPr lang="nb-NO" noProof="0" dirty="0"/>
              <a:t>Sett inn bilde/video/graf/ tabell</a:t>
            </a:r>
          </a:p>
        </p:txBody>
      </p:sp>
    </p:spTree>
    <p:extLst>
      <p:ext uri="{BB962C8B-B14F-4D97-AF65-F5344CB8AC3E}">
        <p14:creationId xmlns:p14="http://schemas.microsoft.com/office/powerpoint/2010/main" val="17632456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 små breddebil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Click to edit Master title style</a:t>
            </a:r>
          </a:p>
        </p:txBody>
      </p:sp>
      <p:sp>
        <p:nvSpPr>
          <p:cNvPr id="4" name="Date Placeholder 3"/>
          <p:cNvSpPr>
            <a:spLocks noGrp="1"/>
          </p:cNvSpPr>
          <p:nvPr>
            <p:ph type="dt" sz="half" idx="10"/>
          </p:nvPr>
        </p:nvSpPr>
        <p:spPr/>
        <p:txBody>
          <a:bodyPr/>
          <a:lstStyle/>
          <a:p>
            <a:fld id="{9295E64A-933B-4C04-B3D4-3AB961BB7B9C}" type="datetime1">
              <a:rPr lang="nb-NO" smtClean="0"/>
              <a:t>17.03.2020</a:t>
            </a:fld>
            <a:endParaRPr lang="nb-NO"/>
          </a:p>
        </p:txBody>
      </p:sp>
      <p:sp>
        <p:nvSpPr>
          <p:cNvPr id="19" name="Content Placeholder 9"/>
          <p:cNvSpPr>
            <a:spLocks noGrp="1"/>
          </p:cNvSpPr>
          <p:nvPr>
            <p:ph sz="quarter" idx="26" hasCustomPrompt="1"/>
          </p:nvPr>
        </p:nvSpPr>
        <p:spPr>
          <a:xfrm>
            <a:off x="356400" y="1144800"/>
            <a:ext cx="2563200" cy="1440000"/>
          </a:xfrm>
          <a:noFill/>
        </p:spPr>
        <p:txBody>
          <a:bodyPr tIns="180000">
            <a:normAutofit/>
          </a:bodyPr>
          <a:lstStyle>
            <a:lvl1pPr marL="0" indent="0" algn="ctr">
              <a:buNone/>
              <a:defRPr sz="1200"/>
            </a:lvl1pPr>
          </a:lstStyle>
          <a:p>
            <a:pPr lvl="0"/>
            <a:r>
              <a:rPr lang="nb-NO" noProof="0" dirty="0"/>
              <a:t>Sett inn bilde/video/graf/ tabell</a:t>
            </a:r>
          </a:p>
        </p:txBody>
      </p:sp>
      <p:sp>
        <p:nvSpPr>
          <p:cNvPr id="20" name="Content Placeholder 9"/>
          <p:cNvSpPr>
            <a:spLocks noGrp="1"/>
          </p:cNvSpPr>
          <p:nvPr>
            <p:ph sz="quarter" idx="27" hasCustomPrompt="1"/>
          </p:nvPr>
        </p:nvSpPr>
        <p:spPr>
          <a:xfrm>
            <a:off x="3290400" y="1144800"/>
            <a:ext cx="2563200" cy="1440000"/>
          </a:xfrm>
          <a:noFill/>
        </p:spPr>
        <p:txBody>
          <a:bodyPr tIns="180000">
            <a:normAutofit/>
          </a:bodyPr>
          <a:lstStyle>
            <a:lvl1pPr marL="0" indent="0" algn="ctr">
              <a:buNone/>
              <a:defRPr sz="1200"/>
            </a:lvl1pPr>
          </a:lstStyle>
          <a:p>
            <a:pPr lvl="0"/>
            <a:r>
              <a:rPr lang="nb-NO" noProof="0" dirty="0"/>
              <a:t>Sett inn bilde/video/graf/ tabell</a:t>
            </a:r>
          </a:p>
        </p:txBody>
      </p:sp>
      <p:sp>
        <p:nvSpPr>
          <p:cNvPr id="21" name="Content Placeholder 9"/>
          <p:cNvSpPr>
            <a:spLocks noGrp="1"/>
          </p:cNvSpPr>
          <p:nvPr>
            <p:ph sz="quarter" idx="28" hasCustomPrompt="1"/>
          </p:nvPr>
        </p:nvSpPr>
        <p:spPr>
          <a:xfrm>
            <a:off x="6224400" y="1144800"/>
            <a:ext cx="2563200" cy="1440000"/>
          </a:xfrm>
          <a:noFill/>
        </p:spPr>
        <p:txBody>
          <a:bodyPr tIns="180000">
            <a:normAutofit/>
          </a:bodyPr>
          <a:lstStyle>
            <a:lvl1pPr marL="0" indent="0" algn="ctr">
              <a:buNone/>
              <a:defRPr sz="1200"/>
            </a:lvl1pPr>
          </a:lstStyle>
          <a:p>
            <a:pPr lvl="0"/>
            <a:r>
              <a:rPr lang="nb-NO" noProof="0" dirty="0"/>
              <a:t>Sett inn bilde/video/graf/ tabell</a:t>
            </a:r>
          </a:p>
        </p:txBody>
      </p:sp>
      <p:sp>
        <p:nvSpPr>
          <p:cNvPr id="26" name="Content Placeholder 9"/>
          <p:cNvSpPr>
            <a:spLocks noGrp="1"/>
          </p:cNvSpPr>
          <p:nvPr>
            <p:ph sz="quarter" idx="29" hasCustomPrompt="1"/>
          </p:nvPr>
        </p:nvSpPr>
        <p:spPr>
          <a:xfrm>
            <a:off x="356400" y="2890800"/>
            <a:ext cx="2563200" cy="1440000"/>
          </a:xfrm>
          <a:noFill/>
        </p:spPr>
        <p:txBody>
          <a:bodyPr tIns="180000">
            <a:normAutofit/>
          </a:bodyPr>
          <a:lstStyle>
            <a:lvl1pPr marL="0" indent="0" algn="ctr">
              <a:buNone/>
              <a:defRPr sz="1200"/>
            </a:lvl1pPr>
          </a:lstStyle>
          <a:p>
            <a:pPr lvl="0"/>
            <a:r>
              <a:rPr lang="nb-NO" noProof="0" dirty="0"/>
              <a:t>Sett inn bilde/video/graf/ tabell</a:t>
            </a:r>
          </a:p>
        </p:txBody>
      </p:sp>
      <p:sp>
        <p:nvSpPr>
          <p:cNvPr id="27" name="Content Placeholder 9"/>
          <p:cNvSpPr>
            <a:spLocks noGrp="1"/>
          </p:cNvSpPr>
          <p:nvPr>
            <p:ph sz="quarter" idx="30" hasCustomPrompt="1"/>
          </p:nvPr>
        </p:nvSpPr>
        <p:spPr>
          <a:xfrm>
            <a:off x="3290400" y="2890800"/>
            <a:ext cx="2563200" cy="1440000"/>
          </a:xfrm>
          <a:noFill/>
        </p:spPr>
        <p:txBody>
          <a:bodyPr tIns="180000">
            <a:normAutofit/>
          </a:bodyPr>
          <a:lstStyle>
            <a:lvl1pPr marL="0" indent="0" algn="ctr">
              <a:buNone/>
              <a:defRPr sz="1200"/>
            </a:lvl1pPr>
          </a:lstStyle>
          <a:p>
            <a:pPr lvl="0"/>
            <a:r>
              <a:rPr lang="nb-NO" noProof="0" dirty="0"/>
              <a:t>Sett inn bilde/video/graf/ tabell</a:t>
            </a:r>
          </a:p>
        </p:txBody>
      </p:sp>
      <p:sp>
        <p:nvSpPr>
          <p:cNvPr id="28" name="Content Placeholder 9"/>
          <p:cNvSpPr>
            <a:spLocks noGrp="1"/>
          </p:cNvSpPr>
          <p:nvPr>
            <p:ph sz="quarter" idx="31" hasCustomPrompt="1"/>
          </p:nvPr>
        </p:nvSpPr>
        <p:spPr>
          <a:xfrm>
            <a:off x="6224400" y="2890800"/>
            <a:ext cx="2563200" cy="1440000"/>
          </a:xfrm>
          <a:noFill/>
        </p:spPr>
        <p:txBody>
          <a:bodyPr tIns="180000">
            <a:normAutofit/>
          </a:bodyPr>
          <a:lstStyle>
            <a:lvl1pPr marL="0" indent="0" algn="ctr">
              <a:buNone/>
              <a:defRPr sz="1200"/>
            </a:lvl1pPr>
          </a:lstStyle>
          <a:p>
            <a:pPr lvl="0"/>
            <a:r>
              <a:rPr lang="nb-NO" noProof="0" dirty="0"/>
              <a:t>Sett inn bilde/video/graf/ tabell</a:t>
            </a:r>
          </a:p>
        </p:txBody>
      </p:sp>
      <p:sp>
        <p:nvSpPr>
          <p:cNvPr id="25" name="Text Placeholder 7"/>
          <p:cNvSpPr>
            <a:spLocks noGrp="1"/>
          </p:cNvSpPr>
          <p:nvPr>
            <p:ph type="body" sz="quarter" idx="13" hasCustomPrompt="1"/>
          </p:nvPr>
        </p:nvSpPr>
        <p:spPr>
          <a:xfrm>
            <a:off x="765321" y="4615926"/>
            <a:ext cx="8023938" cy="185833"/>
          </a:xfrm>
        </p:spPr>
        <p:txBody>
          <a:bodyPr>
            <a:normAutofit/>
          </a:bodyPr>
          <a:lstStyle>
            <a:lvl1pPr marL="0" indent="0" algn="r">
              <a:buNone/>
              <a:defRPr sz="900" i="1"/>
            </a:lvl1pPr>
          </a:lstStyle>
          <a:p>
            <a:pPr lvl="0"/>
            <a:r>
              <a:rPr lang="nb-NO" dirty="0"/>
              <a:t>Kildehenvisning</a:t>
            </a:r>
          </a:p>
        </p:txBody>
      </p:sp>
      <p:sp>
        <p:nvSpPr>
          <p:cNvPr id="13" name="Footer Placeholder 4"/>
          <p:cNvSpPr>
            <a:spLocks noGrp="1"/>
          </p:cNvSpPr>
          <p:nvPr>
            <p:ph type="ftr" sz="quarter" idx="11"/>
          </p:nvPr>
        </p:nvSpPr>
        <p:spPr>
          <a:xfrm>
            <a:off x="763200" y="4820400"/>
            <a:ext cx="6926961" cy="153340"/>
          </a:xfrm>
        </p:spPr>
        <p:txBody>
          <a:bodyPr/>
          <a:lstStyle/>
          <a:p>
            <a:endParaRPr lang="nb-NO" dirty="0"/>
          </a:p>
        </p:txBody>
      </p:sp>
    </p:spTree>
    <p:extLst>
      <p:ext uri="{BB962C8B-B14F-4D97-AF65-F5344CB8AC3E}">
        <p14:creationId xmlns:p14="http://schemas.microsoft.com/office/powerpoint/2010/main" val="4479174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Click to edit Master title style</a:t>
            </a:r>
            <a:endParaRPr lang="nb-NO" dirty="0"/>
          </a:p>
        </p:txBody>
      </p:sp>
      <p:sp>
        <p:nvSpPr>
          <p:cNvPr id="5" name="Date Placeholder 4"/>
          <p:cNvSpPr>
            <a:spLocks noGrp="1"/>
          </p:cNvSpPr>
          <p:nvPr>
            <p:ph type="dt" sz="half" idx="10"/>
          </p:nvPr>
        </p:nvSpPr>
        <p:spPr/>
        <p:txBody>
          <a:bodyPr/>
          <a:lstStyle/>
          <a:p>
            <a:fld id="{82885B90-D66D-42DA-AB1F-B74A7EC8AA9F}" type="datetime1">
              <a:rPr lang="nb-NO" smtClean="0"/>
              <a:t>17.03.2020</a:t>
            </a:fld>
            <a:endParaRPr lang="nb-NO"/>
          </a:p>
        </p:txBody>
      </p:sp>
      <p:sp>
        <p:nvSpPr>
          <p:cNvPr id="6" name="Footer Placeholder 5"/>
          <p:cNvSpPr>
            <a:spLocks noGrp="1"/>
          </p:cNvSpPr>
          <p:nvPr>
            <p:ph type="ftr" sz="quarter" idx="11"/>
          </p:nvPr>
        </p:nvSpPr>
        <p:spPr/>
        <p:txBody>
          <a:bodyPr/>
          <a:lstStyle/>
          <a:p>
            <a:endParaRPr lang="nb-NO" dirty="0"/>
          </a:p>
        </p:txBody>
      </p:sp>
      <p:sp>
        <p:nvSpPr>
          <p:cNvPr id="8" name="Content Placeholder 2"/>
          <p:cNvSpPr>
            <a:spLocks noGrp="1"/>
          </p:cNvSpPr>
          <p:nvPr>
            <p:ph idx="1"/>
          </p:nvPr>
        </p:nvSpPr>
        <p:spPr>
          <a:xfrm>
            <a:off x="763276" y="1519970"/>
            <a:ext cx="3644288" cy="2509973"/>
          </a:xfrm>
        </p:spPr>
        <p:txBody>
          <a:bodyPr/>
          <a:lstStyle>
            <a:lvl1pPr marL="179388" indent="-179388">
              <a:defRPr/>
            </a:lvl1pPr>
          </a:lstStyle>
          <a:p>
            <a:pPr lvl="0"/>
            <a:r>
              <a:rPr lang="nb-NO" dirty="0" err="1"/>
              <a:t>Click</a:t>
            </a:r>
            <a:r>
              <a:rPr lang="nb-NO" dirty="0"/>
              <a:t> to </a:t>
            </a:r>
            <a:r>
              <a:rPr lang="nb-NO" dirty="0" err="1"/>
              <a:t>edit</a:t>
            </a:r>
            <a:r>
              <a:rPr lang="nb-NO" dirty="0"/>
              <a:t> Master </a:t>
            </a:r>
            <a:r>
              <a:rPr lang="nb-NO" dirty="0" err="1"/>
              <a:t>text</a:t>
            </a:r>
            <a:r>
              <a:rPr lang="nb-NO" dirty="0"/>
              <a:t> styles</a:t>
            </a:r>
          </a:p>
          <a:p>
            <a:pPr lvl="1"/>
            <a:r>
              <a:rPr lang="nb-NO" dirty="0"/>
              <a:t>Second </a:t>
            </a:r>
            <a:r>
              <a:rPr lang="nb-NO" dirty="0" err="1"/>
              <a:t>level</a:t>
            </a:r>
            <a:endParaRPr lang="nb-NO" dirty="0"/>
          </a:p>
          <a:p>
            <a:pPr lvl="2"/>
            <a:r>
              <a:rPr lang="nb-NO" dirty="0"/>
              <a:t>Third </a:t>
            </a:r>
            <a:r>
              <a:rPr lang="nb-NO" dirty="0" err="1"/>
              <a:t>level</a:t>
            </a:r>
            <a:endParaRPr lang="nb-NO" dirty="0"/>
          </a:p>
          <a:p>
            <a:pPr lvl="3"/>
            <a:r>
              <a:rPr lang="nb-NO" dirty="0" err="1"/>
              <a:t>Fourth</a:t>
            </a:r>
            <a:r>
              <a:rPr lang="nb-NO" dirty="0"/>
              <a:t> </a:t>
            </a:r>
            <a:r>
              <a:rPr lang="nb-NO" dirty="0" err="1"/>
              <a:t>level</a:t>
            </a:r>
            <a:endParaRPr lang="nb-NO" dirty="0"/>
          </a:p>
          <a:p>
            <a:pPr lvl="4"/>
            <a:r>
              <a:rPr lang="nb-NO" dirty="0"/>
              <a:t>Fifth </a:t>
            </a:r>
            <a:r>
              <a:rPr lang="nb-NO" dirty="0" err="1"/>
              <a:t>level</a:t>
            </a:r>
            <a:endParaRPr lang="nb-NO" dirty="0"/>
          </a:p>
        </p:txBody>
      </p:sp>
      <p:sp>
        <p:nvSpPr>
          <p:cNvPr id="10" name="Content Placeholder 2"/>
          <p:cNvSpPr>
            <a:spLocks noGrp="1"/>
          </p:cNvSpPr>
          <p:nvPr>
            <p:ph idx="13"/>
          </p:nvPr>
        </p:nvSpPr>
        <p:spPr>
          <a:xfrm>
            <a:off x="4775845" y="1519970"/>
            <a:ext cx="3644288" cy="2509973"/>
          </a:xfrm>
        </p:spPr>
        <p:txBody>
          <a:bodyPr/>
          <a:lstStyle>
            <a:lvl1pPr marL="179388" indent="-179388">
              <a:defRPr/>
            </a:lvl1pPr>
          </a:lstStyle>
          <a:p>
            <a:pPr lvl="0"/>
            <a:r>
              <a:rPr lang="nb-NO" dirty="0" err="1"/>
              <a:t>Click</a:t>
            </a:r>
            <a:r>
              <a:rPr lang="nb-NO" dirty="0"/>
              <a:t> to </a:t>
            </a:r>
            <a:r>
              <a:rPr lang="nb-NO" dirty="0" err="1"/>
              <a:t>edit</a:t>
            </a:r>
            <a:r>
              <a:rPr lang="nb-NO" dirty="0"/>
              <a:t> Master </a:t>
            </a:r>
            <a:r>
              <a:rPr lang="nb-NO" dirty="0" err="1"/>
              <a:t>text</a:t>
            </a:r>
            <a:r>
              <a:rPr lang="nb-NO" dirty="0"/>
              <a:t> styles</a:t>
            </a:r>
          </a:p>
          <a:p>
            <a:pPr lvl="1"/>
            <a:r>
              <a:rPr lang="nb-NO" dirty="0"/>
              <a:t>Second </a:t>
            </a:r>
            <a:r>
              <a:rPr lang="nb-NO" dirty="0" err="1"/>
              <a:t>level</a:t>
            </a:r>
            <a:endParaRPr lang="nb-NO" dirty="0"/>
          </a:p>
          <a:p>
            <a:pPr lvl="2"/>
            <a:r>
              <a:rPr lang="nb-NO" dirty="0"/>
              <a:t>Third </a:t>
            </a:r>
            <a:r>
              <a:rPr lang="nb-NO" dirty="0" err="1"/>
              <a:t>level</a:t>
            </a:r>
            <a:endParaRPr lang="nb-NO" dirty="0"/>
          </a:p>
          <a:p>
            <a:pPr lvl="3"/>
            <a:r>
              <a:rPr lang="nb-NO" dirty="0" err="1"/>
              <a:t>Fourth</a:t>
            </a:r>
            <a:r>
              <a:rPr lang="nb-NO" dirty="0"/>
              <a:t> </a:t>
            </a:r>
            <a:r>
              <a:rPr lang="nb-NO" dirty="0" err="1"/>
              <a:t>level</a:t>
            </a:r>
            <a:endParaRPr lang="nb-NO" dirty="0"/>
          </a:p>
          <a:p>
            <a:pPr lvl="4"/>
            <a:r>
              <a:rPr lang="nb-NO" dirty="0"/>
              <a:t>Fifth </a:t>
            </a:r>
            <a:r>
              <a:rPr lang="nb-NO" dirty="0" err="1"/>
              <a:t>level</a:t>
            </a:r>
            <a:endParaRPr lang="nb-NO" dirty="0"/>
          </a:p>
        </p:txBody>
      </p:sp>
      <p:sp>
        <p:nvSpPr>
          <p:cNvPr id="9" name="Text Placeholder 7"/>
          <p:cNvSpPr>
            <a:spLocks noGrp="1"/>
          </p:cNvSpPr>
          <p:nvPr>
            <p:ph type="body" sz="quarter" idx="14" hasCustomPrompt="1"/>
          </p:nvPr>
        </p:nvSpPr>
        <p:spPr>
          <a:xfrm>
            <a:off x="765321" y="4615926"/>
            <a:ext cx="8023938" cy="185833"/>
          </a:xfrm>
        </p:spPr>
        <p:txBody>
          <a:bodyPr>
            <a:normAutofit/>
          </a:bodyPr>
          <a:lstStyle>
            <a:lvl1pPr marL="0" indent="0" algn="r">
              <a:buNone/>
              <a:defRPr sz="900" i="1"/>
            </a:lvl1pPr>
          </a:lstStyle>
          <a:p>
            <a:pPr lvl="0"/>
            <a:r>
              <a:rPr lang="nb-NO" dirty="0"/>
              <a:t>Kildehenvisning</a:t>
            </a:r>
          </a:p>
        </p:txBody>
      </p:sp>
    </p:spTree>
    <p:extLst>
      <p:ext uri="{BB962C8B-B14F-4D97-AF65-F5344CB8AC3E}">
        <p14:creationId xmlns:p14="http://schemas.microsoft.com/office/powerpoint/2010/main" val="20209945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øy graf">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400" y="1131590"/>
            <a:ext cx="8456400" cy="3528392"/>
          </a:xfrm>
        </p:spPr>
        <p:txBody>
          <a:bodyPr/>
          <a:lstStyle>
            <a:lvl1pPr marL="179388" indent="-179388">
              <a:tabLst/>
              <a:defRPr/>
            </a:lvl1pPr>
          </a:lstStyle>
          <a:p>
            <a:pPr lvl="0"/>
            <a:r>
              <a:rPr lang="nb-NO" dirty="0" err="1"/>
              <a:t>Click</a:t>
            </a:r>
            <a:r>
              <a:rPr lang="nb-NO" dirty="0"/>
              <a:t> to </a:t>
            </a:r>
            <a:r>
              <a:rPr lang="nb-NO" dirty="0" err="1"/>
              <a:t>edit</a:t>
            </a:r>
            <a:r>
              <a:rPr lang="nb-NO" dirty="0"/>
              <a:t> Master </a:t>
            </a:r>
            <a:r>
              <a:rPr lang="nb-NO" dirty="0" err="1"/>
              <a:t>text</a:t>
            </a:r>
            <a:r>
              <a:rPr lang="nb-NO" dirty="0"/>
              <a:t> styles</a:t>
            </a:r>
          </a:p>
          <a:p>
            <a:pPr lvl="1"/>
            <a:r>
              <a:rPr lang="nb-NO" dirty="0"/>
              <a:t>Second </a:t>
            </a:r>
            <a:r>
              <a:rPr lang="nb-NO" dirty="0" err="1"/>
              <a:t>level</a:t>
            </a:r>
            <a:endParaRPr lang="nb-NO" dirty="0"/>
          </a:p>
          <a:p>
            <a:pPr lvl="2"/>
            <a:r>
              <a:rPr lang="nb-NO" dirty="0"/>
              <a:t>Third </a:t>
            </a:r>
            <a:r>
              <a:rPr lang="nb-NO" dirty="0" err="1"/>
              <a:t>level</a:t>
            </a:r>
            <a:endParaRPr lang="nb-NO" dirty="0"/>
          </a:p>
          <a:p>
            <a:pPr lvl="3"/>
            <a:r>
              <a:rPr lang="nb-NO" dirty="0" err="1"/>
              <a:t>Fourth</a:t>
            </a:r>
            <a:r>
              <a:rPr lang="nb-NO" dirty="0"/>
              <a:t> </a:t>
            </a:r>
            <a:r>
              <a:rPr lang="nb-NO" dirty="0" err="1"/>
              <a:t>level</a:t>
            </a:r>
            <a:endParaRPr lang="nb-NO" dirty="0"/>
          </a:p>
          <a:p>
            <a:pPr lvl="4"/>
            <a:r>
              <a:rPr lang="nb-NO" dirty="0"/>
              <a:t>Fifth </a:t>
            </a:r>
            <a:r>
              <a:rPr lang="nb-NO" dirty="0" err="1"/>
              <a:t>level</a:t>
            </a:r>
            <a:endParaRPr lang="nb-NO" dirty="0"/>
          </a:p>
        </p:txBody>
      </p:sp>
      <p:sp>
        <p:nvSpPr>
          <p:cNvPr id="4" name="Date Placeholder 3"/>
          <p:cNvSpPr>
            <a:spLocks noGrp="1"/>
          </p:cNvSpPr>
          <p:nvPr>
            <p:ph type="dt" sz="half" idx="10"/>
          </p:nvPr>
        </p:nvSpPr>
        <p:spPr/>
        <p:txBody>
          <a:bodyPr/>
          <a:lstStyle/>
          <a:p>
            <a:fld id="{D589DA0F-4438-4A16-926A-D1D72A58226F}" type="datetime1">
              <a:rPr lang="nb-NO" smtClean="0"/>
              <a:t>17.03.2020</a:t>
            </a:fld>
            <a:endParaRPr lang="nb-NO"/>
          </a:p>
        </p:txBody>
      </p:sp>
      <p:sp>
        <p:nvSpPr>
          <p:cNvPr id="8" name="Text Placeholder 7"/>
          <p:cNvSpPr>
            <a:spLocks noGrp="1"/>
          </p:cNvSpPr>
          <p:nvPr>
            <p:ph type="body" sz="quarter" idx="13" hasCustomPrompt="1"/>
          </p:nvPr>
        </p:nvSpPr>
        <p:spPr>
          <a:xfrm>
            <a:off x="971600" y="4820400"/>
            <a:ext cx="6735418" cy="185833"/>
          </a:xfrm>
        </p:spPr>
        <p:txBody>
          <a:bodyPr>
            <a:normAutofit/>
          </a:bodyPr>
          <a:lstStyle>
            <a:lvl1pPr marL="0" indent="0" algn="r">
              <a:buNone/>
              <a:defRPr sz="900" i="1"/>
            </a:lvl1pPr>
          </a:lstStyle>
          <a:p>
            <a:pPr lvl="0"/>
            <a:r>
              <a:rPr lang="nb-NO" dirty="0"/>
              <a:t>Kildehenvisning</a:t>
            </a:r>
          </a:p>
        </p:txBody>
      </p:sp>
      <p:sp>
        <p:nvSpPr>
          <p:cNvPr id="7" name="Title 1"/>
          <p:cNvSpPr>
            <a:spLocks noGrp="1"/>
          </p:cNvSpPr>
          <p:nvPr>
            <p:ph type="title"/>
          </p:nvPr>
        </p:nvSpPr>
        <p:spPr>
          <a:xfrm>
            <a:off x="762508" y="205011"/>
            <a:ext cx="7569996" cy="619760"/>
          </a:xfrm>
        </p:spPr>
        <p:txBody>
          <a:bodyPr/>
          <a:lstStyle/>
          <a:p>
            <a:r>
              <a:rPr lang="nb-NO"/>
              <a:t>Click to edit Master title style</a:t>
            </a:r>
            <a:endParaRPr lang="nb-NO" dirty="0"/>
          </a:p>
        </p:txBody>
      </p:sp>
    </p:spTree>
    <p:extLst>
      <p:ext uri="{BB962C8B-B14F-4D97-AF65-F5344CB8AC3E}">
        <p14:creationId xmlns:p14="http://schemas.microsoft.com/office/powerpoint/2010/main" val="37397550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Click to edit Master title style</a:t>
            </a:r>
          </a:p>
        </p:txBody>
      </p:sp>
      <p:sp>
        <p:nvSpPr>
          <p:cNvPr id="3" name="Date Placeholder 2"/>
          <p:cNvSpPr>
            <a:spLocks noGrp="1"/>
          </p:cNvSpPr>
          <p:nvPr>
            <p:ph type="dt" sz="half" idx="10"/>
          </p:nvPr>
        </p:nvSpPr>
        <p:spPr/>
        <p:txBody>
          <a:bodyPr/>
          <a:lstStyle/>
          <a:p>
            <a:fld id="{7B1A5B72-38DC-4B94-80E4-94A634BC8684}" type="datetime1">
              <a:rPr lang="nb-NO" smtClean="0"/>
              <a:t>17.03.2020</a:t>
            </a:fld>
            <a:endParaRPr lang="nb-NO"/>
          </a:p>
        </p:txBody>
      </p:sp>
      <p:sp>
        <p:nvSpPr>
          <p:cNvPr id="4" name="Footer Placeholder 3"/>
          <p:cNvSpPr>
            <a:spLocks noGrp="1"/>
          </p:cNvSpPr>
          <p:nvPr>
            <p:ph type="ftr" sz="quarter" idx="11"/>
          </p:nvPr>
        </p:nvSpPr>
        <p:spPr/>
        <p:txBody>
          <a:bodyPr/>
          <a:lstStyle/>
          <a:p>
            <a:endParaRPr lang="nb-NO"/>
          </a:p>
        </p:txBody>
      </p:sp>
      <p:sp>
        <p:nvSpPr>
          <p:cNvPr id="6" name="Text Placeholder 7"/>
          <p:cNvSpPr>
            <a:spLocks noGrp="1"/>
          </p:cNvSpPr>
          <p:nvPr>
            <p:ph type="body" sz="quarter" idx="13" hasCustomPrompt="1"/>
          </p:nvPr>
        </p:nvSpPr>
        <p:spPr>
          <a:xfrm>
            <a:off x="765321" y="4615926"/>
            <a:ext cx="8023938" cy="185833"/>
          </a:xfrm>
        </p:spPr>
        <p:txBody>
          <a:bodyPr>
            <a:normAutofit/>
          </a:bodyPr>
          <a:lstStyle>
            <a:lvl1pPr marL="0" indent="0" algn="r">
              <a:buNone/>
              <a:defRPr sz="900" i="1"/>
            </a:lvl1pPr>
          </a:lstStyle>
          <a:p>
            <a:pPr lvl="0"/>
            <a:r>
              <a:rPr lang="nb-NO" dirty="0"/>
              <a:t>Kildehenvisning</a:t>
            </a:r>
          </a:p>
        </p:txBody>
      </p:sp>
    </p:spTree>
    <p:extLst>
      <p:ext uri="{BB962C8B-B14F-4D97-AF65-F5344CB8AC3E}">
        <p14:creationId xmlns:p14="http://schemas.microsoft.com/office/powerpoint/2010/main" val="11183448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58753B-094A-46B0-8A26-4C30BAE81B5A}" type="datetime1">
              <a:rPr lang="nb-NO" smtClean="0"/>
              <a:t>17.03.2020</a:t>
            </a:fld>
            <a:endParaRPr lang="nb-NO"/>
          </a:p>
        </p:txBody>
      </p:sp>
      <p:sp>
        <p:nvSpPr>
          <p:cNvPr id="3" name="Footer Placeholder 2"/>
          <p:cNvSpPr>
            <a:spLocks noGrp="1"/>
          </p:cNvSpPr>
          <p:nvPr>
            <p:ph type="ftr" sz="quarter" idx="11"/>
          </p:nvPr>
        </p:nvSpPr>
        <p:spPr/>
        <p:txBody>
          <a:bodyPr/>
          <a:lstStyle/>
          <a:p>
            <a:endParaRPr lang="nb-NO"/>
          </a:p>
        </p:txBody>
      </p:sp>
      <p:sp>
        <p:nvSpPr>
          <p:cNvPr id="5" name="Text Placeholder 7"/>
          <p:cNvSpPr>
            <a:spLocks noGrp="1"/>
          </p:cNvSpPr>
          <p:nvPr>
            <p:ph type="body" sz="quarter" idx="13" hasCustomPrompt="1"/>
          </p:nvPr>
        </p:nvSpPr>
        <p:spPr>
          <a:xfrm>
            <a:off x="765321" y="4615926"/>
            <a:ext cx="8023938" cy="185833"/>
          </a:xfrm>
        </p:spPr>
        <p:txBody>
          <a:bodyPr>
            <a:normAutofit/>
          </a:bodyPr>
          <a:lstStyle>
            <a:lvl1pPr marL="0" indent="0" algn="r">
              <a:buNone/>
              <a:defRPr sz="900" i="1"/>
            </a:lvl1pPr>
          </a:lstStyle>
          <a:p>
            <a:pPr lvl="0"/>
            <a:r>
              <a:rPr lang="nb-NO" dirty="0"/>
              <a:t>Kildehenvisning</a:t>
            </a:r>
          </a:p>
        </p:txBody>
      </p:sp>
    </p:spTree>
    <p:extLst>
      <p:ext uri="{BB962C8B-B14F-4D97-AF65-F5344CB8AC3E}">
        <p14:creationId xmlns:p14="http://schemas.microsoft.com/office/powerpoint/2010/main" val="18737766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Content Placeholder 3" descr="FOREST.jpg"/>
          <p:cNvPicPr>
            <a:picLocks noChangeAspect="1"/>
          </p:cNvPicPr>
          <p:nvPr userDrawn="1"/>
        </p:nvPicPr>
        <p:blipFill>
          <a:blip r:embed="rId2" cstate="email">
            <a:extLst>
              <a:ext uri="{28A0092B-C50C-407E-A947-70E740481C1C}">
                <a14:useLocalDpi xmlns:a14="http://schemas.microsoft.com/office/drawing/2010/main" val="0"/>
              </a:ext>
            </a:extLst>
          </a:blip>
          <a:srcRect t="7820" b="7820"/>
          <a:stretch>
            <a:fillRect/>
          </a:stretch>
        </p:blipFill>
        <p:spPr>
          <a:xfrm>
            <a:off x="0" y="-900"/>
            <a:ext cx="9144000" cy="5144400"/>
          </a:xfrm>
          <a:prstGeom prst="rect">
            <a:avLst/>
          </a:prstGeom>
        </p:spPr>
      </p:pic>
      <p:sp>
        <p:nvSpPr>
          <p:cNvPr id="3" name="Date Placeholder 2"/>
          <p:cNvSpPr>
            <a:spLocks noGrp="1"/>
          </p:cNvSpPr>
          <p:nvPr>
            <p:ph type="dt" sz="half" idx="10"/>
          </p:nvPr>
        </p:nvSpPr>
        <p:spPr/>
        <p:txBody>
          <a:bodyPr/>
          <a:lstStyle>
            <a:lvl1pPr>
              <a:defRPr>
                <a:solidFill>
                  <a:srgbClr val="FFFFFF"/>
                </a:solidFill>
              </a:defRPr>
            </a:lvl1pPr>
          </a:lstStyle>
          <a:p>
            <a:fld id="{B1E10701-473C-4276-9B51-84578B4DA356}" type="datetime1">
              <a:rPr lang="nb-NO" smtClean="0"/>
              <a:pPr/>
              <a:t>17.03.2020</a:t>
            </a:fld>
            <a:endParaRPr lang="nb-NO" dirty="0"/>
          </a:p>
        </p:txBody>
      </p:sp>
      <p:sp>
        <p:nvSpPr>
          <p:cNvPr id="4" name="Footer Placeholder 3"/>
          <p:cNvSpPr>
            <a:spLocks noGrp="1"/>
          </p:cNvSpPr>
          <p:nvPr>
            <p:ph type="ftr" sz="quarter" idx="11"/>
          </p:nvPr>
        </p:nvSpPr>
        <p:spPr/>
        <p:txBody>
          <a:bodyPr/>
          <a:lstStyle>
            <a:lvl1pPr>
              <a:defRPr>
                <a:solidFill>
                  <a:srgbClr val="FFFFFF"/>
                </a:solidFill>
              </a:defRPr>
            </a:lvl1pPr>
          </a:lstStyle>
          <a:p>
            <a:endParaRPr lang="nb-NO" dirty="0"/>
          </a:p>
        </p:txBody>
      </p:sp>
      <p:sp>
        <p:nvSpPr>
          <p:cNvPr id="10" name="Text Placeholder 2"/>
          <p:cNvSpPr>
            <a:spLocks noGrp="1"/>
          </p:cNvSpPr>
          <p:nvPr>
            <p:ph type="body" idx="1"/>
          </p:nvPr>
        </p:nvSpPr>
        <p:spPr>
          <a:xfrm>
            <a:off x="1544683" y="3538099"/>
            <a:ext cx="6045952" cy="477181"/>
          </a:xfrm>
        </p:spPr>
        <p:txBody>
          <a:bodyPr anchor="b">
            <a:noAutofit/>
          </a:bodyPr>
          <a:lstStyle>
            <a:lvl1pPr marL="0" indent="0" algn="ctr">
              <a:buNone/>
              <a:defRPr sz="1200">
                <a:solidFill>
                  <a:schemeClr val="bg1"/>
                </a:solidFill>
              </a:defRPr>
            </a:lvl1pPr>
            <a:lvl2pPr marL="408120" indent="0">
              <a:buNone/>
              <a:defRPr sz="1600">
                <a:solidFill>
                  <a:schemeClr val="tx1">
                    <a:tint val="75000"/>
                  </a:schemeClr>
                </a:solidFill>
              </a:defRPr>
            </a:lvl2pPr>
            <a:lvl3pPr marL="816240" indent="0">
              <a:buNone/>
              <a:defRPr sz="1400">
                <a:solidFill>
                  <a:schemeClr val="tx1">
                    <a:tint val="75000"/>
                  </a:schemeClr>
                </a:solidFill>
              </a:defRPr>
            </a:lvl3pPr>
            <a:lvl4pPr marL="1224360" indent="0">
              <a:buNone/>
              <a:defRPr sz="1200">
                <a:solidFill>
                  <a:schemeClr val="tx1">
                    <a:tint val="75000"/>
                  </a:schemeClr>
                </a:solidFill>
              </a:defRPr>
            </a:lvl4pPr>
            <a:lvl5pPr marL="1632481" indent="0">
              <a:buNone/>
              <a:defRPr sz="1200">
                <a:solidFill>
                  <a:schemeClr val="tx1">
                    <a:tint val="75000"/>
                  </a:schemeClr>
                </a:solidFill>
              </a:defRPr>
            </a:lvl5pPr>
            <a:lvl6pPr marL="2040601" indent="0">
              <a:buNone/>
              <a:defRPr sz="1200">
                <a:solidFill>
                  <a:schemeClr val="tx1">
                    <a:tint val="75000"/>
                  </a:schemeClr>
                </a:solidFill>
              </a:defRPr>
            </a:lvl6pPr>
            <a:lvl7pPr marL="2448721" indent="0">
              <a:buNone/>
              <a:defRPr sz="1200">
                <a:solidFill>
                  <a:schemeClr val="tx1">
                    <a:tint val="75000"/>
                  </a:schemeClr>
                </a:solidFill>
              </a:defRPr>
            </a:lvl7pPr>
            <a:lvl8pPr marL="2856841" indent="0">
              <a:buNone/>
              <a:defRPr sz="1200">
                <a:solidFill>
                  <a:schemeClr val="tx1">
                    <a:tint val="75000"/>
                  </a:schemeClr>
                </a:solidFill>
              </a:defRPr>
            </a:lvl8pPr>
            <a:lvl9pPr marL="3264961" indent="0">
              <a:buNone/>
              <a:defRPr sz="1200">
                <a:solidFill>
                  <a:schemeClr val="tx1">
                    <a:tint val="75000"/>
                  </a:schemeClr>
                </a:solidFill>
              </a:defRPr>
            </a:lvl9pPr>
          </a:lstStyle>
          <a:p>
            <a:pPr lvl="0"/>
            <a:r>
              <a:rPr lang="nb-NO" dirty="0" err="1"/>
              <a:t>Click</a:t>
            </a:r>
            <a:r>
              <a:rPr lang="nb-NO" dirty="0"/>
              <a:t> to </a:t>
            </a:r>
            <a:r>
              <a:rPr lang="nb-NO" dirty="0" err="1"/>
              <a:t>edit</a:t>
            </a:r>
            <a:r>
              <a:rPr lang="nb-NO" dirty="0"/>
              <a:t> Master </a:t>
            </a:r>
            <a:r>
              <a:rPr lang="nb-NO" dirty="0" err="1"/>
              <a:t>text</a:t>
            </a:r>
            <a:r>
              <a:rPr lang="nb-NO" dirty="0"/>
              <a:t> styles</a:t>
            </a:r>
          </a:p>
        </p:txBody>
      </p:sp>
      <p:sp>
        <p:nvSpPr>
          <p:cNvPr id="11" name="Title 1"/>
          <p:cNvSpPr>
            <a:spLocks noGrp="1"/>
          </p:cNvSpPr>
          <p:nvPr>
            <p:ph type="title"/>
          </p:nvPr>
        </p:nvSpPr>
        <p:spPr>
          <a:xfrm>
            <a:off x="553566" y="2119743"/>
            <a:ext cx="8026694" cy="1271553"/>
          </a:xfrm>
        </p:spPr>
        <p:txBody>
          <a:bodyPr anchor="t">
            <a:noAutofit/>
          </a:bodyPr>
          <a:lstStyle>
            <a:lvl1pPr algn="ctr">
              <a:defRPr sz="4000" b="1" cap="none" baseline="0">
                <a:solidFill>
                  <a:schemeClr val="bg1"/>
                </a:solidFill>
              </a:defRPr>
            </a:lvl1pPr>
          </a:lstStyle>
          <a:p>
            <a:r>
              <a:rPr lang="nb-NO" dirty="0" err="1"/>
              <a:t>Click</a:t>
            </a:r>
            <a:r>
              <a:rPr lang="nb-NO" dirty="0"/>
              <a:t> to </a:t>
            </a:r>
            <a:r>
              <a:rPr lang="nb-NO" dirty="0" err="1"/>
              <a:t>edit</a:t>
            </a:r>
            <a:r>
              <a:rPr lang="nb-NO" dirty="0"/>
              <a:t> Master </a:t>
            </a:r>
            <a:r>
              <a:rPr lang="nb-NO" dirty="0" err="1"/>
              <a:t>title</a:t>
            </a:r>
            <a:r>
              <a:rPr lang="nb-NO" dirty="0"/>
              <a:t> style</a:t>
            </a:r>
          </a:p>
        </p:txBody>
      </p:sp>
    </p:spTree>
    <p:extLst>
      <p:ext uri="{BB962C8B-B14F-4D97-AF65-F5344CB8AC3E}">
        <p14:creationId xmlns:p14="http://schemas.microsoft.com/office/powerpoint/2010/main" val="23769115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AndObj">
  <p:cSld name="Tittel, tekst og innhold">
    <p:spTree>
      <p:nvGrpSpPr>
        <p:cNvPr id="1" name=""/>
        <p:cNvGrpSpPr/>
        <p:nvPr/>
      </p:nvGrpSpPr>
      <p:grpSpPr>
        <a:xfrm>
          <a:off x="0" y="0"/>
          <a:ext cx="0" cy="0"/>
          <a:chOff x="0" y="0"/>
          <a:chExt cx="0" cy="0"/>
        </a:xfrm>
      </p:grpSpPr>
      <p:sp>
        <p:nvSpPr>
          <p:cNvPr id="2" name="Tittel 1"/>
          <p:cNvSpPr>
            <a:spLocks noGrp="1"/>
          </p:cNvSpPr>
          <p:nvPr>
            <p:ph type="title"/>
          </p:nvPr>
        </p:nvSpPr>
        <p:spPr>
          <a:xfrm>
            <a:off x="457200" y="205979"/>
            <a:ext cx="8229600" cy="857250"/>
          </a:xfrm>
        </p:spPr>
        <p:txBody>
          <a:bodyPr/>
          <a:lstStyle/>
          <a:p>
            <a:r>
              <a:rPr lang="nb-NO"/>
              <a:t>Klikk for å redigere tittelstil</a:t>
            </a:r>
          </a:p>
        </p:txBody>
      </p:sp>
      <p:sp>
        <p:nvSpPr>
          <p:cNvPr id="3" name="Plassholder for tekst 2"/>
          <p:cNvSpPr>
            <a:spLocks noGrp="1"/>
          </p:cNvSpPr>
          <p:nvPr>
            <p:ph type="body" sz="half" idx="1"/>
          </p:nvPr>
        </p:nvSpPr>
        <p:spPr>
          <a:xfrm>
            <a:off x="457200" y="1200151"/>
            <a:ext cx="4038600" cy="3394472"/>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4648200" y="1200151"/>
            <a:ext cx="4038600" cy="3394472"/>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a:xfrm>
            <a:off x="457200" y="4683919"/>
            <a:ext cx="2133600" cy="357188"/>
          </a:xfrm>
        </p:spPr>
        <p:txBody>
          <a:bodyPr/>
          <a:lstStyle>
            <a:lvl1pPr>
              <a:defRPr/>
            </a:lvl1pPr>
          </a:lstStyle>
          <a:p>
            <a:endParaRPr lang="nb-NO"/>
          </a:p>
        </p:txBody>
      </p:sp>
      <p:sp>
        <p:nvSpPr>
          <p:cNvPr id="6" name="Plassholder for bunntekst 5"/>
          <p:cNvSpPr>
            <a:spLocks noGrp="1"/>
          </p:cNvSpPr>
          <p:nvPr>
            <p:ph type="ftr" sz="quarter" idx="11"/>
          </p:nvPr>
        </p:nvSpPr>
        <p:spPr>
          <a:xfrm>
            <a:off x="3124200" y="4683919"/>
            <a:ext cx="2895600" cy="357188"/>
          </a:xfrm>
        </p:spPr>
        <p:txBody>
          <a:bodyPr/>
          <a:lstStyle>
            <a:lvl1pPr>
              <a:defRPr/>
            </a:lvl1pPr>
          </a:lstStyle>
          <a:p>
            <a:endParaRPr lang="nb-NO"/>
          </a:p>
        </p:txBody>
      </p:sp>
      <p:sp>
        <p:nvSpPr>
          <p:cNvPr id="7" name="Plassholder for lysbildenummer 6"/>
          <p:cNvSpPr>
            <a:spLocks noGrp="1"/>
          </p:cNvSpPr>
          <p:nvPr>
            <p:ph type="sldNum" sz="quarter" idx="12"/>
          </p:nvPr>
        </p:nvSpPr>
        <p:spPr>
          <a:xfrm>
            <a:off x="6553200" y="4683919"/>
            <a:ext cx="2133600" cy="357188"/>
          </a:xfrm>
          <a:prstGeom prst="rect">
            <a:avLst/>
          </a:prstGeom>
        </p:spPr>
        <p:txBody>
          <a:bodyPr/>
          <a:lstStyle>
            <a:lvl1pPr>
              <a:defRPr/>
            </a:lvl1pPr>
          </a:lstStyle>
          <a:p>
            <a:fld id="{0165BBD6-D0EB-4AAD-8F27-60520A00C51D}" type="slidenum">
              <a:rPr lang="nb-NO"/>
              <a:pPr/>
              <a:t>‹#›</a:t>
            </a:fld>
            <a:endParaRPr lang="nb-NO"/>
          </a:p>
        </p:txBody>
      </p:sp>
    </p:spTree>
    <p:extLst>
      <p:ext uri="{BB962C8B-B14F-4D97-AF65-F5344CB8AC3E}">
        <p14:creationId xmlns:p14="http://schemas.microsoft.com/office/powerpoint/2010/main" val="9957669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lvl1pPr>
              <a:defRPr/>
            </a:lvl1pPr>
          </a:lstStyle>
          <a:p>
            <a:endParaRPr lang="nb-NO"/>
          </a:p>
        </p:txBody>
      </p:sp>
      <p:sp>
        <p:nvSpPr>
          <p:cNvPr id="5" name="Plassholder for bunntekst 4"/>
          <p:cNvSpPr>
            <a:spLocks noGrp="1"/>
          </p:cNvSpPr>
          <p:nvPr>
            <p:ph type="ftr" sz="quarter" idx="11"/>
          </p:nvPr>
        </p:nvSpPr>
        <p:spPr/>
        <p:txBody>
          <a:bodyPr/>
          <a:lstStyle>
            <a:lvl1pPr>
              <a:defRPr/>
            </a:lvl1pPr>
          </a:lstStyle>
          <a:p>
            <a:endParaRPr lang="nb-NO"/>
          </a:p>
        </p:txBody>
      </p:sp>
      <p:sp>
        <p:nvSpPr>
          <p:cNvPr id="6" name="Plassholder for lysbildenummer 5"/>
          <p:cNvSpPr>
            <a:spLocks noGrp="1"/>
          </p:cNvSpPr>
          <p:nvPr>
            <p:ph type="sldNum" sz="quarter" idx="12"/>
          </p:nvPr>
        </p:nvSpPr>
        <p:spPr>
          <a:xfrm>
            <a:off x="6553200" y="4683919"/>
            <a:ext cx="2133600" cy="357188"/>
          </a:xfrm>
          <a:prstGeom prst="rect">
            <a:avLst/>
          </a:prstGeom>
        </p:spPr>
        <p:txBody>
          <a:bodyPr/>
          <a:lstStyle>
            <a:lvl1pPr>
              <a:defRPr/>
            </a:lvl1pPr>
          </a:lstStyle>
          <a:p>
            <a:fld id="{5C306C33-E812-48F1-893F-039EAAD66DF7}" type="slidenum">
              <a:rPr lang="nb-NO"/>
              <a:pPr/>
              <a:t>‹#›</a:t>
            </a:fld>
            <a:endParaRPr lang="nb-NO"/>
          </a:p>
        </p:txBody>
      </p:sp>
    </p:spTree>
    <p:extLst>
      <p:ext uri="{BB962C8B-B14F-4D97-AF65-F5344CB8AC3E}">
        <p14:creationId xmlns:p14="http://schemas.microsoft.com/office/powerpoint/2010/main" val="15140647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3_Utfallende breddebilde">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812000" y="4821083"/>
            <a:ext cx="645704" cy="153340"/>
          </a:xfrm>
        </p:spPr>
        <p:txBody>
          <a:bodyPr/>
          <a:lstStyle/>
          <a:p>
            <a:fld id="{D12C1B8E-5890-42DB-9AF5-910CE5E0EA19}" type="datetime1">
              <a:rPr lang="nb-NO" smtClean="0"/>
              <a:t>17.03.2020</a:t>
            </a:fld>
            <a:endParaRPr lang="nb-NO" dirty="0"/>
          </a:p>
        </p:txBody>
      </p:sp>
    </p:spTree>
    <p:extLst>
      <p:ext uri="{BB962C8B-B14F-4D97-AF65-F5344CB8AC3E}">
        <p14:creationId xmlns:p14="http://schemas.microsoft.com/office/powerpoint/2010/main" val="5711008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Rectangle 4"/>
          <p:cNvSpPr>
            <a:spLocks noGrp="1" noChangeArrowheads="1"/>
          </p:cNvSpPr>
          <p:nvPr>
            <p:ph type="dt" sz="half" idx="10"/>
          </p:nvPr>
        </p:nvSpPr>
        <p:spPr>
          <a:ln/>
        </p:spPr>
        <p:txBody>
          <a:bodyPr/>
          <a:lstStyle>
            <a:lvl1pPr>
              <a:defRPr/>
            </a:lvl1pPr>
          </a:lstStyle>
          <a:p>
            <a:pPr>
              <a:defRPr/>
            </a:pPr>
            <a:endParaRPr lang="nb-NO"/>
          </a:p>
        </p:txBody>
      </p:sp>
      <p:sp>
        <p:nvSpPr>
          <p:cNvPr id="4" name="Rectangle 5"/>
          <p:cNvSpPr>
            <a:spLocks noGrp="1" noChangeArrowheads="1"/>
          </p:cNvSpPr>
          <p:nvPr>
            <p:ph type="ftr" sz="quarter" idx="11"/>
          </p:nvPr>
        </p:nvSpPr>
        <p:spPr>
          <a:ln/>
        </p:spPr>
        <p:txBody>
          <a:bodyPr/>
          <a:lstStyle>
            <a:lvl1pPr>
              <a:defRPr/>
            </a:lvl1pPr>
          </a:lstStyle>
          <a:p>
            <a:pPr>
              <a:defRPr/>
            </a:pPr>
            <a:endParaRPr lang="nb-NO"/>
          </a:p>
        </p:txBody>
      </p:sp>
      <p:sp>
        <p:nvSpPr>
          <p:cNvPr id="5" name="Rectangle 6"/>
          <p:cNvSpPr>
            <a:spLocks noGrp="1" noChangeArrowheads="1"/>
          </p:cNvSpPr>
          <p:nvPr>
            <p:ph type="sldNum" sz="quarter" idx="12"/>
          </p:nvPr>
        </p:nvSpPr>
        <p:spPr>
          <a:xfrm>
            <a:off x="6553200" y="4683919"/>
            <a:ext cx="2133600" cy="357188"/>
          </a:xfrm>
          <a:prstGeom prst="rect">
            <a:avLst/>
          </a:prstGeom>
          <a:ln/>
        </p:spPr>
        <p:txBody>
          <a:bodyPr/>
          <a:lstStyle>
            <a:lvl1pPr>
              <a:defRPr/>
            </a:lvl1pPr>
          </a:lstStyle>
          <a:p>
            <a:pPr>
              <a:defRPr/>
            </a:pPr>
            <a:fld id="{5AF27EB0-D5CB-4F5E-B099-C025B56C2D40}" type="slidenum">
              <a:rPr lang="nb-NO"/>
              <a:pPr>
                <a:defRPr/>
              </a:pPr>
              <a:t>‹#›</a:t>
            </a:fld>
            <a:endParaRPr lang="nb-NO"/>
          </a:p>
        </p:txBody>
      </p:sp>
    </p:spTree>
    <p:extLst>
      <p:ext uri="{BB962C8B-B14F-4D97-AF65-F5344CB8AC3E}">
        <p14:creationId xmlns:p14="http://schemas.microsoft.com/office/powerpoint/2010/main" val="2006782401"/>
      </p:ext>
    </p:extLst>
  </p:cSld>
  <p:clrMapOvr>
    <a:masterClrMapping/>
  </p:clrMapOvr>
  <mc:AlternateContent xmlns:mc="http://schemas.openxmlformats.org/markup-compatibility/2006" xmlns:p14="http://schemas.microsoft.com/office/powerpoint/2010/main">
    <mc:Choice Requires="p14">
      <p:transition spd="slow" p14:dur="20000" advTm="20200"/>
    </mc:Choice>
    <mc:Fallback xmlns="">
      <p:transition spd="slow" advTm="202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Click to edit Master title style</a:t>
            </a:r>
          </a:p>
        </p:txBody>
      </p:sp>
      <p:sp>
        <p:nvSpPr>
          <p:cNvPr id="3" name="Content Placeholder 2"/>
          <p:cNvSpPr>
            <a:spLocks noGrp="1"/>
          </p:cNvSpPr>
          <p:nvPr>
            <p:ph idx="1"/>
          </p:nvPr>
        </p:nvSpPr>
        <p:spPr>
          <a:xfrm>
            <a:off x="763276" y="1595766"/>
            <a:ext cx="8025246" cy="2559607"/>
          </a:xfrm>
        </p:spPr>
        <p:txBody>
          <a:bodyPr/>
          <a:lstStyle>
            <a:lvl1pPr marL="179388" indent="-179388">
              <a:tabLst/>
              <a:defRPr/>
            </a:lvl1pPr>
          </a:lstStyle>
          <a:p>
            <a:pPr lvl="0"/>
            <a:r>
              <a:rPr lang="nb-NO" dirty="0" err="1"/>
              <a:t>Click</a:t>
            </a:r>
            <a:r>
              <a:rPr lang="nb-NO" dirty="0"/>
              <a:t> to </a:t>
            </a:r>
            <a:r>
              <a:rPr lang="nb-NO" dirty="0" err="1"/>
              <a:t>edit</a:t>
            </a:r>
            <a:r>
              <a:rPr lang="nb-NO" dirty="0"/>
              <a:t> Master </a:t>
            </a:r>
            <a:r>
              <a:rPr lang="nb-NO" dirty="0" err="1"/>
              <a:t>text</a:t>
            </a:r>
            <a:r>
              <a:rPr lang="nb-NO" dirty="0"/>
              <a:t> styles</a:t>
            </a:r>
          </a:p>
          <a:p>
            <a:pPr lvl="1"/>
            <a:r>
              <a:rPr lang="nb-NO" dirty="0"/>
              <a:t>Second </a:t>
            </a:r>
            <a:r>
              <a:rPr lang="nb-NO" dirty="0" err="1"/>
              <a:t>level</a:t>
            </a:r>
            <a:endParaRPr lang="nb-NO" dirty="0"/>
          </a:p>
          <a:p>
            <a:pPr lvl="2"/>
            <a:r>
              <a:rPr lang="nb-NO" dirty="0"/>
              <a:t>Third </a:t>
            </a:r>
            <a:r>
              <a:rPr lang="nb-NO" dirty="0" err="1"/>
              <a:t>level</a:t>
            </a:r>
            <a:endParaRPr lang="nb-NO" dirty="0"/>
          </a:p>
          <a:p>
            <a:pPr lvl="3"/>
            <a:r>
              <a:rPr lang="nb-NO" dirty="0" err="1"/>
              <a:t>Fourth</a:t>
            </a:r>
            <a:r>
              <a:rPr lang="nb-NO" dirty="0"/>
              <a:t> </a:t>
            </a:r>
            <a:r>
              <a:rPr lang="nb-NO" dirty="0" err="1"/>
              <a:t>level</a:t>
            </a:r>
            <a:endParaRPr lang="nb-NO" dirty="0"/>
          </a:p>
          <a:p>
            <a:pPr lvl="4"/>
            <a:r>
              <a:rPr lang="nb-NO" dirty="0"/>
              <a:t>Fifth </a:t>
            </a:r>
            <a:r>
              <a:rPr lang="nb-NO" dirty="0" err="1"/>
              <a:t>level</a:t>
            </a:r>
            <a:endParaRPr lang="nb-NO" dirty="0"/>
          </a:p>
        </p:txBody>
      </p:sp>
      <p:sp>
        <p:nvSpPr>
          <p:cNvPr id="4" name="Date Placeholder 3"/>
          <p:cNvSpPr>
            <a:spLocks noGrp="1"/>
          </p:cNvSpPr>
          <p:nvPr>
            <p:ph type="dt" sz="half" idx="10"/>
          </p:nvPr>
        </p:nvSpPr>
        <p:spPr/>
        <p:txBody>
          <a:bodyPr/>
          <a:lstStyle/>
          <a:p>
            <a:fld id="{CE56AB9A-378C-43EF-A441-80426F4513FB}" type="datetime1">
              <a:rPr lang="nb-NO" smtClean="0"/>
              <a:t>17.03.2020</a:t>
            </a:fld>
            <a:endParaRPr lang="nb-NO"/>
          </a:p>
        </p:txBody>
      </p:sp>
      <p:sp>
        <p:nvSpPr>
          <p:cNvPr id="5" name="Footer Placeholder 4"/>
          <p:cNvSpPr>
            <a:spLocks noGrp="1"/>
          </p:cNvSpPr>
          <p:nvPr>
            <p:ph type="ftr" sz="quarter" idx="11"/>
          </p:nvPr>
        </p:nvSpPr>
        <p:spPr/>
        <p:txBody>
          <a:bodyPr/>
          <a:lstStyle/>
          <a:p>
            <a:endParaRPr lang="nb-NO"/>
          </a:p>
        </p:txBody>
      </p:sp>
      <p:sp>
        <p:nvSpPr>
          <p:cNvPr id="8" name="Text Placeholder 7"/>
          <p:cNvSpPr>
            <a:spLocks noGrp="1"/>
          </p:cNvSpPr>
          <p:nvPr>
            <p:ph type="body" sz="quarter" idx="13" hasCustomPrompt="1"/>
          </p:nvPr>
        </p:nvSpPr>
        <p:spPr>
          <a:xfrm>
            <a:off x="765321" y="4615926"/>
            <a:ext cx="8023938" cy="185833"/>
          </a:xfrm>
        </p:spPr>
        <p:txBody>
          <a:bodyPr>
            <a:normAutofit/>
          </a:bodyPr>
          <a:lstStyle>
            <a:lvl1pPr marL="0" indent="0" algn="r">
              <a:buNone/>
              <a:defRPr sz="900" i="1"/>
            </a:lvl1pPr>
          </a:lstStyle>
          <a:p>
            <a:pPr lvl="0"/>
            <a:r>
              <a:rPr lang="nb-NO" dirty="0"/>
              <a:t>Kildehenvisning</a:t>
            </a:r>
          </a:p>
        </p:txBody>
      </p:sp>
    </p:spTree>
    <p:extLst>
      <p:ext uri="{BB962C8B-B14F-4D97-AF65-F5344CB8AC3E}">
        <p14:creationId xmlns:p14="http://schemas.microsoft.com/office/powerpoint/2010/main" val="7280430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9" name="Rectangle 8"/>
          <p:cNvSpPr/>
          <p:nvPr userDrawn="1"/>
        </p:nvSpPr>
        <p:spPr>
          <a:xfrm>
            <a:off x="0" y="0"/>
            <a:ext cx="9144000" cy="5143500"/>
          </a:xfrm>
          <a:prstGeom prst="rect">
            <a:avLst/>
          </a:prstGeom>
          <a:solidFill>
            <a:srgbClr val="4A861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solidFill>
                  <a:schemeClr val="bg1"/>
                </a:solidFill>
              </a:defRPr>
            </a:lvl1pPr>
          </a:lstStyle>
          <a:p>
            <a:r>
              <a:rPr lang="nb-NO" dirty="0" err="1"/>
              <a:t>Click</a:t>
            </a:r>
            <a:r>
              <a:rPr lang="nb-NO" dirty="0"/>
              <a:t> to </a:t>
            </a:r>
            <a:r>
              <a:rPr lang="nb-NO" dirty="0" err="1"/>
              <a:t>edit</a:t>
            </a:r>
            <a:r>
              <a:rPr lang="nb-NO" dirty="0"/>
              <a:t> Master </a:t>
            </a:r>
            <a:r>
              <a:rPr lang="nb-NO" dirty="0" err="1"/>
              <a:t>title</a:t>
            </a:r>
            <a:r>
              <a:rPr lang="nb-NO" dirty="0"/>
              <a:t> style</a:t>
            </a:r>
          </a:p>
        </p:txBody>
      </p:sp>
      <p:sp>
        <p:nvSpPr>
          <p:cNvPr id="4" name="Date Placeholder 3"/>
          <p:cNvSpPr>
            <a:spLocks noGrp="1"/>
          </p:cNvSpPr>
          <p:nvPr>
            <p:ph type="dt" sz="half" idx="10"/>
          </p:nvPr>
        </p:nvSpPr>
        <p:spPr/>
        <p:txBody>
          <a:bodyPr/>
          <a:lstStyle>
            <a:lvl1pPr>
              <a:defRPr>
                <a:solidFill>
                  <a:srgbClr val="FFFFFF"/>
                </a:solidFill>
              </a:defRPr>
            </a:lvl1pPr>
          </a:lstStyle>
          <a:p>
            <a:fld id="{CE56AB9A-378C-43EF-A441-80426F4513FB}" type="datetime1">
              <a:rPr lang="nb-NO" smtClean="0"/>
              <a:pPr/>
              <a:t>17.03.2020</a:t>
            </a:fld>
            <a:endParaRPr lang="nb-NO"/>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nb-NO" dirty="0"/>
          </a:p>
        </p:txBody>
      </p:sp>
      <p:sp>
        <p:nvSpPr>
          <p:cNvPr id="8" name="Text Placeholder 7"/>
          <p:cNvSpPr>
            <a:spLocks noGrp="1"/>
          </p:cNvSpPr>
          <p:nvPr>
            <p:ph type="body" sz="quarter" idx="13" hasCustomPrompt="1"/>
          </p:nvPr>
        </p:nvSpPr>
        <p:spPr>
          <a:xfrm>
            <a:off x="765321" y="4615926"/>
            <a:ext cx="8023938" cy="185833"/>
          </a:xfrm>
        </p:spPr>
        <p:txBody>
          <a:bodyPr>
            <a:normAutofit/>
          </a:bodyPr>
          <a:lstStyle>
            <a:lvl1pPr marL="0" indent="0" algn="r">
              <a:buNone/>
              <a:defRPr sz="900" i="1">
                <a:solidFill>
                  <a:srgbClr val="FFFFFF"/>
                </a:solidFill>
              </a:defRPr>
            </a:lvl1pPr>
          </a:lstStyle>
          <a:p>
            <a:pPr lvl="0"/>
            <a:r>
              <a:rPr lang="nb-NO" dirty="0"/>
              <a:t>Kildehenvisning</a:t>
            </a:r>
          </a:p>
        </p:txBody>
      </p:sp>
      <p:sp>
        <p:nvSpPr>
          <p:cNvPr id="10" name="Content Placeholder 2"/>
          <p:cNvSpPr>
            <a:spLocks noGrp="1"/>
          </p:cNvSpPr>
          <p:nvPr>
            <p:ph idx="1"/>
          </p:nvPr>
        </p:nvSpPr>
        <p:spPr>
          <a:xfrm>
            <a:off x="763276" y="1595766"/>
            <a:ext cx="8025246" cy="2559607"/>
          </a:xfrm>
        </p:spPr>
        <p:txBody>
          <a:bodyPr/>
          <a:lstStyle>
            <a:lvl1pPr marL="179388" indent="-179388">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err="1"/>
              <a:t>Click</a:t>
            </a:r>
            <a:r>
              <a:rPr lang="nb-NO" dirty="0"/>
              <a:t> to </a:t>
            </a:r>
            <a:r>
              <a:rPr lang="nb-NO" dirty="0" err="1"/>
              <a:t>edit</a:t>
            </a:r>
            <a:r>
              <a:rPr lang="nb-NO" dirty="0"/>
              <a:t> Master </a:t>
            </a:r>
            <a:r>
              <a:rPr lang="nb-NO" dirty="0" err="1"/>
              <a:t>text</a:t>
            </a:r>
            <a:r>
              <a:rPr lang="nb-NO" dirty="0"/>
              <a:t> styles</a:t>
            </a:r>
          </a:p>
          <a:p>
            <a:pPr lvl="1"/>
            <a:r>
              <a:rPr lang="nb-NO" dirty="0"/>
              <a:t>Second </a:t>
            </a:r>
            <a:r>
              <a:rPr lang="nb-NO" dirty="0" err="1"/>
              <a:t>level</a:t>
            </a:r>
            <a:endParaRPr lang="nb-NO" dirty="0"/>
          </a:p>
          <a:p>
            <a:pPr lvl="2"/>
            <a:r>
              <a:rPr lang="nb-NO" dirty="0"/>
              <a:t>Third </a:t>
            </a:r>
            <a:r>
              <a:rPr lang="nb-NO" dirty="0" err="1"/>
              <a:t>level</a:t>
            </a:r>
            <a:endParaRPr lang="nb-NO" dirty="0"/>
          </a:p>
          <a:p>
            <a:pPr lvl="3"/>
            <a:r>
              <a:rPr lang="nb-NO" dirty="0" err="1"/>
              <a:t>Fourth</a:t>
            </a:r>
            <a:r>
              <a:rPr lang="nb-NO" dirty="0"/>
              <a:t> </a:t>
            </a:r>
            <a:r>
              <a:rPr lang="nb-NO" dirty="0" err="1"/>
              <a:t>level</a:t>
            </a:r>
            <a:endParaRPr lang="nb-NO" dirty="0"/>
          </a:p>
          <a:p>
            <a:pPr lvl="4"/>
            <a:r>
              <a:rPr lang="nb-NO" dirty="0"/>
              <a:t>Fifth </a:t>
            </a:r>
            <a:r>
              <a:rPr lang="nb-NO" dirty="0" err="1"/>
              <a:t>level</a:t>
            </a:r>
            <a:endParaRPr lang="nb-NO" dirty="0"/>
          </a:p>
        </p:txBody>
      </p:sp>
    </p:spTree>
    <p:extLst>
      <p:ext uri="{BB962C8B-B14F-4D97-AF65-F5344CB8AC3E}">
        <p14:creationId xmlns:p14="http://schemas.microsoft.com/office/powerpoint/2010/main" val="34997540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tel, innhold og 16:9 bil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Click to edit Master title style</a:t>
            </a:r>
            <a:endParaRPr lang="nb-NO" dirty="0"/>
          </a:p>
        </p:txBody>
      </p:sp>
      <p:sp>
        <p:nvSpPr>
          <p:cNvPr id="3" name="Content Placeholder 2"/>
          <p:cNvSpPr>
            <a:spLocks noGrp="1"/>
          </p:cNvSpPr>
          <p:nvPr>
            <p:ph idx="1"/>
          </p:nvPr>
        </p:nvSpPr>
        <p:spPr>
          <a:xfrm>
            <a:off x="763276" y="1094400"/>
            <a:ext cx="3120282" cy="3060000"/>
          </a:xfrm>
        </p:spPr>
        <p:txBody>
          <a:bodyPr/>
          <a:lstStyle>
            <a:lvl1pPr marL="179388" indent="-179388">
              <a:defRPr/>
            </a:lvl1pPr>
          </a:lstStyle>
          <a:p>
            <a:pPr lvl="0"/>
            <a:r>
              <a:rPr lang="nb-NO" dirty="0" err="1"/>
              <a:t>Click</a:t>
            </a:r>
            <a:r>
              <a:rPr lang="nb-NO" dirty="0"/>
              <a:t> to </a:t>
            </a:r>
            <a:r>
              <a:rPr lang="nb-NO" dirty="0" err="1"/>
              <a:t>edit</a:t>
            </a:r>
            <a:r>
              <a:rPr lang="nb-NO" dirty="0"/>
              <a:t> Master </a:t>
            </a:r>
            <a:r>
              <a:rPr lang="nb-NO" dirty="0" err="1"/>
              <a:t>text</a:t>
            </a:r>
            <a:r>
              <a:rPr lang="nb-NO" dirty="0"/>
              <a:t> styles</a:t>
            </a:r>
          </a:p>
          <a:p>
            <a:pPr lvl="1"/>
            <a:r>
              <a:rPr lang="nb-NO" dirty="0"/>
              <a:t>Second </a:t>
            </a:r>
            <a:r>
              <a:rPr lang="nb-NO" dirty="0" err="1"/>
              <a:t>level</a:t>
            </a:r>
            <a:endParaRPr lang="nb-NO" dirty="0"/>
          </a:p>
          <a:p>
            <a:pPr lvl="2"/>
            <a:r>
              <a:rPr lang="nb-NO" dirty="0"/>
              <a:t>Third </a:t>
            </a:r>
            <a:r>
              <a:rPr lang="nb-NO" dirty="0" err="1"/>
              <a:t>level</a:t>
            </a:r>
            <a:endParaRPr lang="nb-NO" dirty="0"/>
          </a:p>
          <a:p>
            <a:pPr lvl="3"/>
            <a:r>
              <a:rPr lang="nb-NO" dirty="0" err="1"/>
              <a:t>Fourth</a:t>
            </a:r>
            <a:r>
              <a:rPr lang="nb-NO" dirty="0"/>
              <a:t> </a:t>
            </a:r>
            <a:r>
              <a:rPr lang="nb-NO" dirty="0" err="1"/>
              <a:t>level</a:t>
            </a:r>
            <a:endParaRPr lang="nb-NO" dirty="0"/>
          </a:p>
          <a:p>
            <a:pPr lvl="4"/>
            <a:r>
              <a:rPr lang="nb-NO" dirty="0"/>
              <a:t>Fifth </a:t>
            </a:r>
            <a:r>
              <a:rPr lang="nb-NO" dirty="0" err="1"/>
              <a:t>level</a:t>
            </a:r>
            <a:endParaRPr lang="nb-NO" dirty="0"/>
          </a:p>
        </p:txBody>
      </p:sp>
      <p:sp>
        <p:nvSpPr>
          <p:cNvPr id="4" name="Date Placeholder 3"/>
          <p:cNvSpPr>
            <a:spLocks noGrp="1"/>
          </p:cNvSpPr>
          <p:nvPr>
            <p:ph type="dt" sz="half" idx="10"/>
          </p:nvPr>
        </p:nvSpPr>
        <p:spPr/>
        <p:txBody>
          <a:bodyPr/>
          <a:lstStyle/>
          <a:p>
            <a:fld id="{425B36D6-71E9-4D86-A801-8460F3F70010}" type="datetime1">
              <a:rPr lang="nb-NO" smtClean="0"/>
              <a:t>17.03.2020</a:t>
            </a:fld>
            <a:endParaRPr lang="nb-NO"/>
          </a:p>
        </p:txBody>
      </p:sp>
      <p:sp>
        <p:nvSpPr>
          <p:cNvPr id="5" name="Footer Placeholder 4"/>
          <p:cNvSpPr>
            <a:spLocks noGrp="1"/>
          </p:cNvSpPr>
          <p:nvPr>
            <p:ph type="ftr" sz="quarter" idx="11"/>
          </p:nvPr>
        </p:nvSpPr>
        <p:spPr/>
        <p:txBody>
          <a:bodyPr/>
          <a:lstStyle/>
          <a:p>
            <a:endParaRPr lang="nb-NO"/>
          </a:p>
        </p:txBody>
      </p:sp>
      <p:sp>
        <p:nvSpPr>
          <p:cNvPr id="8" name="Text Placeholder 7"/>
          <p:cNvSpPr>
            <a:spLocks noGrp="1"/>
          </p:cNvSpPr>
          <p:nvPr>
            <p:ph type="body" sz="quarter" idx="13" hasCustomPrompt="1"/>
          </p:nvPr>
        </p:nvSpPr>
        <p:spPr>
          <a:xfrm>
            <a:off x="765321" y="4615926"/>
            <a:ext cx="8023938" cy="185833"/>
          </a:xfrm>
        </p:spPr>
        <p:txBody>
          <a:bodyPr>
            <a:normAutofit/>
          </a:bodyPr>
          <a:lstStyle>
            <a:lvl1pPr marL="0" indent="0" algn="r">
              <a:buNone/>
              <a:defRPr sz="900" i="1"/>
            </a:lvl1pPr>
          </a:lstStyle>
          <a:p>
            <a:pPr lvl="0"/>
            <a:r>
              <a:rPr lang="nb-NO" dirty="0"/>
              <a:t>Kildehenvisning</a:t>
            </a:r>
          </a:p>
        </p:txBody>
      </p:sp>
      <p:sp>
        <p:nvSpPr>
          <p:cNvPr id="10" name="Content Placeholder 9"/>
          <p:cNvSpPr>
            <a:spLocks noGrp="1"/>
          </p:cNvSpPr>
          <p:nvPr>
            <p:ph sz="quarter" idx="15" hasCustomPrompt="1"/>
          </p:nvPr>
        </p:nvSpPr>
        <p:spPr>
          <a:xfrm>
            <a:off x="4507200" y="1094400"/>
            <a:ext cx="3826800" cy="2340000"/>
          </a:xfrm>
          <a:noFill/>
        </p:spPr>
        <p:txBody>
          <a:bodyPr tIns="684000"/>
          <a:lstStyle>
            <a:lvl1pPr marL="0" indent="0" algn="ctr">
              <a:buNone/>
              <a:defRPr/>
            </a:lvl1pPr>
          </a:lstStyle>
          <a:p>
            <a:pPr lvl="0"/>
            <a:r>
              <a:rPr lang="nb-NO" noProof="0" dirty="0"/>
              <a:t>Sett inn bilde/video/graf/tabell</a:t>
            </a:r>
          </a:p>
        </p:txBody>
      </p:sp>
    </p:spTree>
    <p:extLst>
      <p:ext uri="{BB962C8B-B14F-4D97-AF65-F5344CB8AC3E}">
        <p14:creationId xmlns:p14="http://schemas.microsoft.com/office/powerpoint/2010/main" val="31833578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tel, innhold og høydebilde">
    <p:spTree>
      <p:nvGrpSpPr>
        <p:cNvPr id="1" name=""/>
        <p:cNvGrpSpPr/>
        <p:nvPr/>
      </p:nvGrpSpPr>
      <p:grpSpPr>
        <a:xfrm>
          <a:off x="0" y="0"/>
          <a:ext cx="0" cy="0"/>
          <a:chOff x="0" y="0"/>
          <a:chExt cx="0" cy="0"/>
        </a:xfrm>
      </p:grpSpPr>
      <p:sp>
        <p:nvSpPr>
          <p:cNvPr id="11" name="Content Placeholder 9"/>
          <p:cNvSpPr>
            <a:spLocks noGrp="1"/>
          </p:cNvSpPr>
          <p:nvPr>
            <p:ph sz="quarter" idx="16" hasCustomPrompt="1"/>
          </p:nvPr>
        </p:nvSpPr>
        <p:spPr>
          <a:xfrm>
            <a:off x="5716800" y="0"/>
            <a:ext cx="3427200" cy="5144400"/>
          </a:xfrm>
          <a:noFill/>
        </p:spPr>
        <p:txBody>
          <a:bodyPr tIns="1980000"/>
          <a:lstStyle>
            <a:lvl1pPr marL="0" indent="0" algn="ctr">
              <a:buNone/>
              <a:defRPr/>
            </a:lvl1pPr>
          </a:lstStyle>
          <a:p>
            <a:pPr lvl="0"/>
            <a:r>
              <a:rPr lang="nb-NO" noProof="0" dirty="0"/>
              <a:t>Sett inn bilde/video/graf/tabell</a:t>
            </a:r>
          </a:p>
        </p:txBody>
      </p:sp>
      <p:sp>
        <p:nvSpPr>
          <p:cNvPr id="2" name="Title 1"/>
          <p:cNvSpPr>
            <a:spLocks noGrp="1"/>
          </p:cNvSpPr>
          <p:nvPr>
            <p:ph type="title"/>
          </p:nvPr>
        </p:nvSpPr>
        <p:spPr>
          <a:xfrm>
            <a:off x="762508" y="205200"/>
            <a:ext cx="4619424" cy="619200"/>
          </a:xfrm>
        </p:spPr>
        <p:txBody>
          <a:bodyPr anchor="b"/>
          <a:lstStyle/>
          <a:p>
            <a:r>
              <a:rPr lang="nb-NO" dirty="0" err="1"/>
              <a:t>Click</a:t>
            </a:r>
            <a:r>
              <a:rPr lang="nb-NO" dirty="0"/>
              <a:t> to </a:t>
            </a:r>
            <a:r>
              <a:rPr lang="nb-NO" dirty="0" err="1"/>
              <a:t>edit</a:t>
            </a:r>
            <a:r>
              <a:rPr lang="nb-NO" dirty="0"/>
              <a:t> Master </a:t>
            </a:r>
            <a:r>
              <a:rPr lang="nb-NO" dirty="0" err="1"/>
              <a:t>title</a:t>
            </a:r>
            <a:r>
              <a:rPr lang="nb-NO" dirty="0"/>
              <a:t> style</a:t>
            </a:r>
          </a:p>
        </p:txBody>
      </p:sp>
      <p:sp>
        <p:nvSpPr>
          <p:cNvPr id="3" name="Content Placeholder 2"/>
          <p:cNvSpPr>
            <a:spLocks noGrp="1"/>
          </p:cNvSpPr>
          <p:nvPr>
            <p:ph idx="1"/>
          </p:nvPr>
        </p:nvSpPr>
        <p:spPr>
          <a:xfrm>
            <a:off x="763276" y="1094400"/>
            <a:ext cx="4618656" cy="3060000"/>
          </a:xfrm>
        </p:spPr>
        <p:txBody>
          <a:bodyPr>
            <a:noAutofit/>
          </a:bodyPr>
          <a:lstStyle>
            <a:lvl1pPr marL="179388" indent="-179388">
              <a:defRPr/>
            </a:lvl1pPr>
          </a:lstStyle>
          <a:p>
            <a:pPr lvl="0"/>
            <a:r>
              <a:rPr lang="nb-NO" dirty="0" err="1"/>
              <a:t>Click</a:t>
            </a:r>
            <a:r>
              <a:rPr lang="nb-NO" dirty="0"/>
              <a:t> to </a:t>
            </a:r>
            <a:r>
              <a:rPr lang="nb-NO" dirty="0" err="1"/>
              <a:t>edit</a:t>
            </a:r>
            <a:r>
              <a:rPr lang="nb-NO" dirty="0"/>
              <a:t> Master </a:t>
            </a:r>
            <a:r>
              <a:rPr lang="nb-NO" dirty="0" err="1"/>
              <a:t>text</a:t>
            </a:r>
            <a:r>
              <a:rPr lang="nb-NO" dirty="0"/>
              <a:t> styles</a:t>
            </a:r>
          </a:p>
          <a:p>
            <a:pPr lvl="1"/>
            <a:r>
              <a:rPr lang="nb-NO" dirty="0"/>
              <a:t>Second </a:t>
            </a:r>
            <a:r>
              <a:rPr lang="nb-NO" dirty="0" err="1"/>
              <a:t>level</a:t>
            </a:r>
            <a:endParaRPr lang="nb-NO" dirty="0"/>
          </a:p>
          <a:p>
            <a:pPr lvl="2"/>
            <a:r>
              <a:rPr lang="nb-NO" dirty="0"/>
              <a:t>Third </a:t>
            </a:r>
            <a:r>
              <a:rPr lang="nb-NO" dirty="0" err="1"/>
              <a:t>level</a:t>
            </a:r>
            <a:endParaRPr lang="nb-NO" dirty="0"/>
          </a:p>
          <a:p>
            <a:pPr lvl="3"/>
            <a:r>
              <a:rPr lang="nb-NO" dirty="0" err="1"/>
              <a:t>Fourth</a:t>
            </a:r>
            <a:r>
              <a:rPr lang="nb-NO" dirty="0"/>
              <a:t> </a:t>
            </a:r>
            <a:r>
              <a:rPr lang="nb-NO" dirty="0" err="1"/>
              <a:t>level</a:t>
            </a:r>
            <a:endParaRPr lang="nb-NO" dirty="0"/>
          </a:p>
          <a:p>
            <a:pPr lvl="4"/>
            <a:r>
              <a:rPr lang="nb-NO" dirty="0"/>
              <a:t>Fifth </a:t>
            </a:r>
            <a:r>
              <a:rPr lang="nb-NO" dirty="0" err="1"/>
              <a:t>level</a:t>
            </a:r>
            <a:endParaRPr lang="nb-NO" dirty="0"/>
          </a:p>
        </p:txBody>
      </p:sp>
      <p:sp>
        <p:nvSpPr>
          <p:cNvPr id="4" name="Date Placeholder 3"/>
          <p:cNvSpPr>
            <a:spLocks noGrp="1"/>
          </p:cNvSpPr>
          <p:nvPr>
            <p:ph type="dt" sz="half" idx="10"/>
          </p:nvPr>
        </p:nvSpPr>
        <p:spPr/>
        <p:txBody>
          <a:bodyPr/>
          <a:lstStyle/>
          <a:p>
            <a:fld id="{23D283BC-3A5F-4A0C-869F-A58C8C8A6E0E}" type="datetime1">
              <a:rPr lang="nb-NO" smtClean="0"/>
              <a:t>17.03.2020</a:t>
            </a:fld>
            <a:endParaRPr lang="nb-NO"/>
          </a:p>
        </p:txBody>
      </p:sp>
      <p:sp>
        <p:nvSpPr>
          <p:cNvPr id="5" name="Footer Placeholder 4"/>
          <p:cNvSpPr>
            <a:spLocks noGrp="1"/>
          </p:cNvSpPr>
          <p:nvPr>
            <p:ph type="ftr" sz="quarter" idx="11"/>
          </p:nvPr>
        </p:nvSpPr>
        <p:spPr/>
        <p:txBody>
          <a:bodyPr/>
          <a:lstStyle/>
          <a:p>
            <a:endParaRPr lang="nb-NO"/>
          </a:p>
        </p:txBody>
      </p:sp>
      <p:sp>
        <p:nvSpPr>
          <p:cNvPr id="12" name="Text Placeholder 7"/>
          <p:cNvSpPr>
            <a:spLocks noGrp="1"/>
          </p:cNvSpPr>
          <p:nvPr>
            <p:ph type="body" sz="quarter" idx="13" hasCustomPrompt="1"/>
          </p:nvPr>
        </p:nvSpPr>
        <p:spPr>
          <a:xfrm>
            <a:off x="765321" y="4615926"/>
            <a:ext cx="8023938" cy="185833"/>
          </a:xfrm>
        </p:spPr>
        <p:txBody>
          <a:bodyPr>
            <a:normAutofit/>
          </a:bodyPr>
          <a:lstStyle>
            <a:lvl1pPr marL="0" indent="0" algn="r">
              <a:buNone/>
              <a:defRPr sz="900" i="1"/>
            </a:lvl1pPr>
          </a:lstStyle>
          <a:p>
            <a:pPr lvl="0"/>
            <a:r>
              <a:rPr lang="nb-NO" dirty="0"/>
              <a:t>Kildehenvisning</a:t>
            </a:r>
          </a:p>
        </p:txBody>
      </p:sp>
    </p:spTree>
    <p:extLst>
      <p:ext uri="{BB962C8B-B14F-4D97-AF65-F5344CB8AC3E}">
        <p14:creationId xmlns:p14="http://schemas.microsoft.com/office/powerpoint/2010/main" val="8123641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tel, innhold og to høydebilder">
    <p:spTree>
      <p:nvGrpSpPr>
        <p:cNvPr id="1" name=""/>
        <p:cNvGrpSpPr/>
        <p:nvPr/>
      </p:nvGrpSpPr>
      <p:grpSpPr>
        <a:xfrm>
          <a:off x="0" y="0"/>
          <a:ext cx="0" cy="0"/>
          <a:chOff x="0" y="0"/>
          <a:chExt cx="0" cy="0"/>
        </a:xfrm>
      </p:grpSpPr>
      <p:sp>
        <p:nvSpPr>
          <p:cNvPr id="2" name="Title 1"/>
          <p:cNvSpPr>
            <a:spLocks noGrp="1"/>
          </p:cNvSpPr>
          <p:nvPr>
            <p:ph type="title"/>
          </p:nvPr>
        </p:nvSpPr>
        <p:spPr>
          <a:xfrm>
            <a:off x="762508" y="205200"/>
            <a:ext cx="7572021" cy="619200"/>
          </a:xfrm>
        </p:spPr>
        <p:txBody>
          <a:bodyPr/>
          <a:lstStyle/>
          <a:p>
            <a:r>
              <a:rPr lang="nb-NO"/>
              <a:t>Click to edit Master title style</a:t>
            </a:r>
            <a:endParaRPr lang="nb-NO" dirty="0"/>
          </a:p>
        </p:txBody>
      </p:sp>
      <p:sp>
        <p:nvSpPr>
          <p:cNvPr id="3" name="Content Placeholder 2"/>
          <p:cNvSpPr>
            <a:spLocks noGrp="1"/>
          </p:cNvSpPr>
          <p:nvPr>
            <p:ph idx="1"/>
          </p:nvPr>
        </p:nvSpPr>
        <p:spPr>
          <a:xfrm>
            <a:off x="763276" y="1094400"/>
            <a:ext cx="3088644" cy="3060000"/>
          </a:xfrm>
        </p:spPr>
        <p:txBody>
          <a:bodyPr/>
          <a:lstStyle>
            <a:lvl1pPr marL="179388" indent="-179388">
              <a:defRPr/>
            </a:lvl1pPr>
          </a:lstStyle>
          <a:p>
            <a:pPr lvl="0"/>
            <a:r>
              <a:rPr lang="nb-NO" dirty="0" err="1"/>
              <a:t>Click</a:t>
            </a:r>
            <a:r>
              <a:rPr lang="nb-NO" dirty="0"/>
              <a:t> to </a:t>
            </a:r>
            <a:r>
              <a:rPr lang="nb-NO" dirty="0" err="1"/>
              <a:t>edit</a:t>
            </a:r>
            <a:r>
              <a:rPr lang="nb-NO" dirty="0"/>
              <a:t> Master </a:t>
            </a:r>
            <a:r>
              <a:rPr lang="nb-NO" dirty="0" err="1"/>
              <a:t>text</a:t>
            </a:r>
            <a:r>
              <a:rPr lang="nb-NO" dirty="0"/>
              <a:t> styles</a:t>
            </a:r>
          </a:p>
          <a:p>
            <a:pPr lvl="1"/>
            <a:r>
              <a:rPr lang="nb-NO" dirty="0"/>
              <a:t>Second </a:t>
            </a:r>
            <a:r>
              <a:rPr lang="nb-NO" dirty="0" err="1"/>
              <a:t>level</a:t>
            </a:r>
            <a:endParaRPr lang="nb-NO" dirty="0"/>
          </a:p>
          <a:p>
            <a:pPr lvl="2"/>
            <a:r>
              <a:rPr lang="nb-NO" dirty="0"/>
              <a:t>Third </a:t>
            </a:r>
            <a:r>
              <a:rPr lang="nb-NO" dirty="0" err="1"/>
              <a:t>level</a:t>
            </a:r>
            <a:endParaRPr lang="nb-NO" dirty="0"/>
          </a:p>
          <a:p>
            <a:pPr lvl="3"/>
            <a:r>
              <a:rPr lang="nb-NO" dirty="0" err="1"/>
              <a:t>Fourth</a:t>
            </a:r>
            <a:r>
              <a:rPr lang="nb-NO" dirty="0"/>
              <a:t> </a:t>
            </a:r>
            <a:r>
              <a:rPr lang="nb-NO" dirty="0" err="1"/>
              <a:t>level</a:t>
            </a:r>
            <a:endParaRPr lang="nb-NO" dirty="0"/>
          </a:p>
          <a:p>
            <a:pPr lvl="4"/>
            <a:r>
              <a:rPr lang="nb-NO" dirty="0"/>
              <a:t>Fifth </a:t>
            </a:r>
            <a:r>
              <a:rPr lang="nb-NO" dirty="0" err="1"/>
              <a:t>level</a:t>
            </a:r>
            <a:endParaRPr lang="nb-NO" dirty="0"/>
          </a:p>
        </p:txBody>
      </p:sp>
      <p:sp>
        <p:nvSpPr>
          <p:cNvPr id="4" name="Date Placeholder 3"/>
          <p:cNvSpPr>
            <a:spLocks noGrp="1"/>
          </p:cNvSpPr>
          <p:nvPr>
            <p:ph type="dt" sz="half" idx="10"/>
          </p:nvPr>
        </p:nvSpPr>
        <p:spPr/>
        <p:txBody>
          <a:bodyPr/>
          <a:lstStyle/>
          <a:p>
            <a:fld id="{5A10253A-4ED1-4B3F-8219-4956D08E33FF}" type="datetime1">
              <a:rPr lang="nb-NO" smtClean="0"/>
              <a:t>17.03.2020</a:t>
            </a:fld>
            <a:endParaRPr lang="nb-NO"/>
          </a:p>
        </p:txBody>
      </p:sp>
      <p:sp>
        <p:nvSpPr>
          <p:cNvPr id="5" name="Footer Placeholder 4"/>
          <p:cNvSpPr>
            <a:spLocks noGrp="1"/>
          </p:cNvSpPr>
          <p:nvPr>
            <p:ph type="ftr" sz="quarter" idx="11"/>
          </p:nvPr>
        </p:nvSpPr>
        <p:spPr/>
        <p:txBody>
          <a:bodyPr/>
          <a:lstStyle/>
          <a:p>
            <a:endParaRPr lang="nb-NO"/>
          </a:p>
        </p:txBody>
      </p:sp>
      <p:sp>
        <p:nvSpPr>
          <p:cNvPr id="10" name="Content Placeholder 9"/>
          <p:cNvSpPr>
            <a:spLocks noGrp="1"/>
          </p:cNvSpPr>
          <p:nvPr>
            <p:ph sz="quarter" idx="16" hasCustomPrompt="1"/>
          </p:nvPr>
        </p:nvSpPr>
        <p:spPr>
          <a:xfrm>
            <a:off x="4032000" y="1094400"/>
            <a:ext cx="2052000" cy="3060000"/>
          </a:xfrm>
          <a:noFill/>
        </p:spPr>
        <p:txBody>
          <a:bodyPr tIns="540000"/>
          <a:lstStyle>
            <a:lvl1pPr marL="0" indent="0" algn="ctr">
              <a:buNone/>
              <a:defRPr/>
            </a:lvl1pPr>
          </a:lstStyle>
          <a:p>
            <a:pPr lvl="0"/>
            <a:r>
              <a:rPr lang="nb-NO" noProof="0" dirty="0"/>
              <a:t>Sett inn bilde/video/graf/ tabell</a:t>
            </a:r>
          </a:p>
        </p:txBody>
      </p:sp>
      <p:sp>
        <p:nvSpPr>
          <p:cNvPr id="11" name="Content Placeholder 9"/>
          <p:cNvSpPr>
            <a:spLocks noGrp="1"/>
          </p:cNvSpPr>
          <p:nvPr>
            <p:ph sz="quarter" idx="17" hasCustomPrompt="1"/>
          </p:nvPr>
        </p:nvSpPr>
        <p:spPr>
          <a:xfrm>
            <a:off x="6300000" y="1094400"/>
            <a:ext cx="2052000" cy="3060000"/>
          </a:xfrm>
          <a:noFill/>
        </p:spPr>
        <p:txBody>
          <a:bodyPr tIns="540000"/>
          <a:lstStyle>
            <a:lvl1pPr marL="0" indent="0" algn="ctr">
              <a:buNone/>
              <a:defRPr/>
            </a:lvl1pPr>
          </a:lstStyle>
          <a:p>
            <a:pPr lvl="0"/>
            <a:r>
              <a:rPr lang="nb-NO" noProof="0" dirty="0"/>
              <a:t>Sett inn bilde/video/graf/ tabell</a:t>
            </a:r>
          </a:p>
        </p:txBody>
      </p:sp>
      <p:sp>
        <p:nvSpPr>
          <p:cNvPr id="12" name="Text Placeholder 7"/>
          <p:cNvSpPr>
            <a:spLocks noGrp="1"/>
          </p:cNvSpPr>
          <p:nvPr>
            <p:ph type="body" sz="quarter" idx="13" hasCustomPrompt="1"/>
          </p:nvPr>
        </p:nvSpPr>
        <p:spPr>
          <a:xfrm>
            <a:off x="765321" y="4615926"/>
            <a:ext cx="8023938" cy="185833"/>
          </a:xfrm>
        </p:spPr>
        <p:txBody>
          <a:bodyPr>
            <a:normAutofit/>
          </a:bodyPr>
          <a:lstStyle>
            <a:lvl1pPr marL="0" indent="0" algn="r">
              <a:buNone/>
              <a:defRPr sz="900" i="1"/>
            </a:lvl1pPr>
          </a:lstStyle>
          <a:p>
            <a:pPr lvl="0"/>
            <a:r>
              <a:rPr lang="nb-NO" dirty="0"/>
              <a:t>Kildehenvisning</a:t>
            </a:r>
          </a:p>
        </p:txBody>
      </p:sp>
    </p:spTree>
    <p:extLst>
      <p:ext uri="{BB962C8B-B14F-4D97-AF65-F5344CB8AC3E}">
        <p14:creationId xmlns:p14="http://schemas.microsoft.com/office/powerpoint/2010/main" val="1772738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 toppbilder m teks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27795AF-0DC3-4F85-9799-9C9CECB46E74}" type="datetime1">
              <a:rPr lang="nb-NO" smtClean="0"/>
              <a:t>17.03.2020</a:t>
            </a:fld>
            <a:endParaRPr lang="nb-NO" dirty="0"/>
          </a:p>
        </p:txBody>
      </p:sp>
      <p:sp>
        <p:nvSpPr>
          <p:cNvPr id="4" name="Footer Placeholder 3"/>
          <p:cNvSpPr>
            <a:spLocks noGrp="1"/>
          </p:cNvSpPr>
          <p:nvPr>
            <p:ph type="ftr" sz="quarter" idx="11"/>
          </p:nvPr>
        </p:nvSpPr>
        <p:spPr/>
        <p:txBody>
          <a:bodyPr/>
          <a:lstStyle/>
          <a:p>
            <a:endParaRPr lang="nb-NO" dirty="0"/>
          </a:p>
        </p:txBody>
      </p:sp>
      <p:sp>
        <p:nvSpPr>
          <p:cNvPr id="8" name="Content Placeholder 9"/>
          <p:cNvSpPr>
            <a:spLocks noGrp="1"/>
          </p:cNvSpPr>
          <p:nvPr>
            <p:ph sz="quarter" idx="22" hasCustomPrompt="1"/>
          </p:nvPr>
        </p:nvSpPr>
        <p:spPr>
          <a:xfrm>
            <a:off x="763200" y="745200"/>
            <a:ext cx="3618000" cy="2307600"/>
          </a:xfrm>
          <a:noFill/>
        </p:spPr>
        <p:txBody>
          <a:bodyPr tIns="540000"/>
          <a:lstStyle>
            <a:lvl1pPr marL="0" indent="0" algn="ctr">
              <a:buNone/>
              <a:defRPr/>
            </a:lvl1pPr>
          </a:lstStyle>
          <a:p>
            <a:pPr lvl="0"/>
            <a:r>
              <a:rPr lang="nb-NO" noProof="0" dirty="0"/>
              <a:t>Sett inn bilde/video/graf/ tabell</a:t>
            </a:r>
          </a:p>
        </p:txBody>
      </p:sp>
      <p:sp>
        <p:nvSpPr>
          <p:cNvPr id="9" name="Content Placeholder 9"/>
          <p:cNvSpPr>
            <a:spLocks noGrp="1"/>
          </p:cNvSpPr>
          <p:nvPr>
            <p:ph sz="quarter" idx="23" hasCustomPrompt="1"/>
          </p:nvPr>
        </p:nvSpPr>
        <p:spPr>
          <a:xfrm>
            <a:off x="4716016" y="745200"/>
            <a:ext cx="3618000" cy="2307600"/>
          </a:xfrm>
          <a:noFill/>
        </p:spPr>
        <p:txBody>
          <a:bodyPr tIns="540000"/>
          <a:lstStyle>
            <a:lvl1pPr marL="0" indent="0" algn="ctr">
              <a:buNone/>
              <a:defRPr/>
            </a:lvl1pPr>
          </a:lstStyle>
          <a:p>
            <a:pPr lvl="0"/>
            <a:r>
              <a:rPr lang="nb-NO" noProof="0" dirty="0"/>
              <a:t>Sett inn bilde/video/graf/ tabell</a:t>
            </a:r>
          </a:p>
        </p:txBody>
      </p:sp>
      <p:sp>
        <p:nvSpPr>
          <p:cNvPr id="10" name="Content Placeholder 2"/>
          <p:cNvSpPr>
            <a:spLocks noGrp="1"/>
          </p:cNvSpPr>
          <p:nvPr>
            <p:ph idx="1"/>
          </p:nvPr>
        </p:nvSpPr>
        <p:spPr>
          <a:xfrm>
            <a:off x="763200" y="3600000"/>
            <a:ext cx="3644288" cy="987974"/>
          </a:xfrm>
        </p:spPr>
        <p:txBody>
          <a:bodyPr/>
          <a:lstStyle>
            <a:lvl1pPr marL="179388" indent="-179388">
              <a:defRPr/>
            </a:lvl1pPr>
          </a:lstStyle>
          <a:p>
            <a:pPr lvl="0"/>
            <a:r>
              <a:rPr lang="nb-NO" dirty="0" err="1"/>
              <a:t>Click</a:t>
            </a:r>
            <a:r>
              <a:rPr lang="nb-NO" dirty="0"/>
              <a:t> to </a:t>
            </a:r>
            <a:r>
              <a:rPr lang="nb-NO" dirty="0" err="1"/>
              <a:t>edit</a:t>
            </a:r>
            <a:r>
              <a:rPr lang="nb-NO" dirty="0"/>
              <a:t> Master </a:t>
            </a:r>
            <a:r>
              <a:rPr lang="nb-NO" dirty="0" err="1"/>
              <a:t>text</a:t>
            </a:r>
            <a:r>
              <a:rPr lang="nb-NO" dirty="0"/>
              <a:t> styles</a:t>
            </a:r>
          </a:p>
          <a:p>
            <a:pPr lvl="1"/>
            <a:r>
              <a:rPr lang="nb-NO" dirty="0"/>
              <a:t>Second </a:t>
            </a:r>
            <a:r>
              <a:rPr lang="nb-NO" dirty="0" err="1"/>
              <a:t>level</a:t>
            </a:r>
            <a:endParaRPr lang="nb-NO" dirty="0"/>
          </a:p>
          <a:p>
            <a:pPr lvl="2"/>
            <a:r>
              <a:rPr lang="nb-NO" dirty="0"/>
              <a:t>Third </a:t>
            </a:r>
            <a:r>
              <a:rPr lang="nb-NO" dirty="0" err="1"/>
              <a:t>level</a:t>
            </a:r>
            <a:endParaRPr lang="nb-NO" dirty="0"/>
          </a:p>
          <a:p>
            <a:pPr lvl="3"/>
            <a:r>
              <a:rPr lang="nb-NO" dirty="0" err="1"/>
              <a:t>Fourth</a:t>
            </a:r>
            <a:r>
              <a:rPr lang="nb-NO" dirty="0"/>
              <a:t> </a:t>
            </a:r>
            <a:r>
              <a:rPr lang="nb-NO" dirty="0" err="1"/>
              <a:t>level</a:t>
            </a:r>
            <a:endParaRPr lang="nb-NO" dirty="0"/>
          </a:p>
          <a:p>
            <a:pPr lvl="4"/>
            <a:r>
              <a:rPr lang="nb-NO" dirty="0"/>
              <a:t>Fifth </a:t>
            </a:r>
            <a:r>
              <a:rPr lang="nb-NO" dirty="0" err="1"/>
              <a:t>level</a:t>
            </a:r>
            <a:endParaRPr lang="nb-NO" dirty="0"/>
          </a:p>
        </p:txBody>
      </p:sp>
      <p:sp>
        <p:nvSpPr>
          <p:cNvPr id="11" name="Content Placeholder 2"/>
          <p:cNvSpPr>
            <a:spLocks noGrp="1"/>
          </p:cNvSpPr>
          <p:nvPr>
            <p:ph idx="13"/>
          </p:nvPr>
        </p:nvSpPr>
        <p:spPr>
          <a:xfrm>
            <a:off x="4716000" y="3600000"/>
            <a:ext cx="3644288" cy="987974"/>
          </a:xfrm>
        </p:spPr>
        <p:txBody>
          <a:bodyPr/>
          <a:lstStyle>
            <a:lvl1pPr marL="179388" indent="-179388">
              <a:defRPr/>
            </a:lvl1pPr>
          </a:lstStyle>
          <a:p>
            <a:pPr lvl="0"/>
            <a:r>
              <a:rPr lang="nb-NO" dirty="0" err="1"/>
              <a:t>Click</a:t>
            </a:r>
            <a:r>
              <a:rPr lang="nb-NO" dirty="0"/>
              <a:t> to </a:t>
            </a:r>
            <a:r>
              <a:rPr lang="nb-NO" dirty="0" err="1"/>
              <a:t>edit</a:t>
            </a:r>
            <a:r>
              <a:rPr lang="nb-NO" dirty="0"/>
              <a:t> Master </a:t>
            </a:r>
            <a:r>
              <a:rPr lang="nb-NO" dirty="0" err="1"/>
              <a:t>text</a:t>
            </a:r>
            <a:r>
              <a:rPr lang="nb-NO" dirty="0"/>
              <a:t> styles</a:t>
            </a:r>
          </a:p>
          <a:p>
            <a:pPr lvl="1"/>
            <a:r>
              <a:rPr lang="nb-NO" dirty="0"/>
              <a:t>Second </a:t>
            </a:r>
            <a:r>
              <a:rPr lang="nb-NO" dirty="0" err="1"/>
              <a:t>level</a:t>
            </a:r>
            <a:endParaRPr lang="nb-NO" dirty="0"/>
          </a:p>
          <a:p>
            <a:pPr lvl="2"/>
            <a:r>
              <a:rPr lang="nb-NO" dirty="0"/>
              <a:t>Third </a:t>
            </a:r>
            <a:r>
              <a:rPr lang="nb-NO" dirty="0" err="1"/>
              <a:t>level</a:t>
            </a:r>
            <a:endParaRPr lang="nb-NO" dirty="0"/>
          </a:p>
          <a:p>
            <a:pPr lvl="3"/>
            <a:r>
              <a:rPr lang="nb-NO" dirty="0" err="1"/>
              <a:t>Fourth</a:t>
            </a:r>
            <a:r>
              <a:rPr lang="nb-NO" dirty="0"/>
              <a:t> </a:t>
            </a:r>
            <a:r>
              <a:rPr lang="nb-NO" dirty="0" err="1"/>
              <a:t>level</a:t>
            </a:r>
            <a:endParaRPr lang="nb-NO" dirty="0"/>
          </a:p>
          <a:p>
            <a:pPr lvl="4"/>
            <a:r>
              <a:rPr lang="nb-NO" dirty="0"/>
              <a:t>Fifth </a:t>
            </a:r>
            <a:r>
              <a:rPr lang="nb-NO" dirty="0" err="1"/>
              <a:t>level</a:t>
            </a:r>
            <a:endParaRPr lang="nb-NO" dirty="0"/>
          </a:p>
        </p:txBody>
      </p:sp>
      <p:sp>
        <p:nvSpPr>
          <p:cNvPr id="12" name="Text Placeholder 7"/>
          <p:cNvSpPr>
            <a:spLocks noGrp="1"/>
          </p:cNvSpPr>
          <p:nvPr>
            <p:ph type="body" sz="quarter" idx="24" hasCustomPrompt="1"/>
          </p:nvPr>
        </p:nvSpPr>
        <p:spPr>
          <a:xfrm>
            <a:off x="765321" y="4615926"/>
            <a:ext cx="8023938" cy="185833"/>
          </a:xfrm>
        </p:spPr>
        <p:txBody>
          <a:bodyPr>
            <a:normAutofit/>
          </a:bodyPr>
          <a:lstStyle>
            <a:lvl1pPr marL="0" indent="0" algn="r">
              <a:buNone/>
              <a:defRPr sz="900" i="1"/>
            </a:lvl1pPr>
          </a:lstStyle>
          <a:p>
            <a:pPr lvl="0"/>
            <a:r>
              <a:rPr lang="nb-NO" dirty="0"/>
              <a:t>Kildehenvisning</a:t>
            </a:r>
          </a:p>
        </p:txBody>
      </p:sp>
      <p:sp>
        <p:nvSpPr>
          <p:cNvPr id="14" name="Text Placeholder 13"/>
          <p:cNvSpPr>
            <a:spLocks noGrp="1"/>
          </p:cNvSpPr>
          <p:nvPr>
            <p:ph type="body" sz="quarter" idx="25" hasCustomPrompt="1"/>
          </p:nvPr>
        </p:nvSpPr>
        <p:spPr>
          <a:xfrm>
            <a:off x="763200" y="3248397"/>
            <a:ext cx="3643200" cy="275853"/>
          </a:xfrm>
        </p:spPr>
        <p:txBody>
          <a:bodyPr/>
          <a:lstStyle>
            <a:lvl1pPr marL="0" indent="0">
              <a:buNone/>
              <a:defRPr b="1"/>
            </a:lvl1pPr>
          </a:lstStyle>
          <a:p>
            <a:pPr lvl="0"/>
            <a:r>
              <a:rPr lang="nb-NO" dirty="0"/>
              <a:t>Overskrift</a:t>
            </a:r>
          </a:p>
        </p:txBody>
      </p:sp>
      <p:sp>
        <p:nvSpPr>
          <p:cNvPr id="16" name="Text Placeholder 13"/>
          <p:cNvSpPr>
            <a:spLocks noGrp="1"/>
          </p:cNvSpPr>
          <p:nvPr>
            <p:ph type="body" sz="quarter" idx="26" hasCustomPrompt="1"/>
          </p:nvPr>
        </p:nvSpPr>
        <p:spPr>
          <a:xfrm>
            <a:off x="4716000" y="3248397"/>
            <a:ext cx="3643200" cy="275853"/>
          </a:xfrm>
        </p:spPr>
        <p:txBody>
          <a:bodyPr/>
          <a:lstStyle>
            <a:lvl1pPr marL="0" indent="0">
              <a:buNone/>
              <a:defRPr b="1"/>
            </a:lvl1pPr>
          </a:lstStyle>
          <a:p>
            <a:pPr lvl="0"/>
            <a:r>
              <a:rPr lang="nb-NO" dirty="0"/>
              <a:t>Overskrift</a:t>
            </a:r>
          </a:p>
        </p:txBody>
      </p:sp>
    </p:spTree>
    <p:extLst>
      <p:ext uri="{BB962C8B-B14F-4D97-AF65-F5344CB8AC3E}">
        <p14:creationId xmlns:p14="http://schemas.microsoft.com/office/powerpoint/2010/main" val="41776631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Utfallende breddebilde">
    <p:spTree>
      <p:nvGrpSpPr>
        <p:cNvPr id="1" name=""/>
        <p:cNvGrpSpPr/>
        <p:nvPr/>
      </p:nvGrpSpPr>
      <p:grpSpPr>
        <a:xfrm>
          <a:off x="0" y="0"/>
          <a:ext cx="0" cy="0"/>
          <a:chOff x="0" y="0"/>
          <a:chExt cx="0" cy="0"/>
        </a:xfrm>
      </p:grpSpPr>
      <p:sp>
        <p:nvSpPr>
          <p:cNvPr id="10" name="Content Placeholder 9"/>
          <p:cNvSpPr>
            <a:spLocks noGrp="1"/>
          </p:cNvSpPr>
          <p:nvPr>
            <p:ph sz="quarter" idx="16" hasCustomPrompt="1"/>
          </p:nvPr>
        </p:nvSpPr>
        <p:spPr>
          <a:xfrm>
            <a:off x="0" y="0"/>
            <a:ext cx="9144000" cy="5144400"/>
          </a:xfrm>
          <a:noFill/>
        </p:spPr>
        <p:txBody>
          <a:bodyPr tIns="2088000"/>
          <a:lstStyle>
            <a:lvl1pPr marL="0" indent="0" algn="ctr">
              <a:buNone/>
              <a:defRPr/>
            </a:lvl1pPr>
          </a:lstStyle>
          <a:p>
            <a:pPr lvl="0"/>
            <a:r>
              <a:rPr lang="nb-NO" noProof="0" dirty="0"/>
              <a:t>Sett inn bilde/video/graf/ tabell</a:t>
            </a:r>
          </a:p>
        </p:txBody>
      </p:sp>
      <p:sp>
        <p:nvSpPr>
          <p:cNvPr id="3" name="Date Placeholder 2"/>
          <p:cNvSpPr>
            <a:spLocks noGrp="1"/>
          </p:cNvSpPr>
          <p:nvPr>
            <p:ph type="dt" sz="half" idx="10"/>
          </p:nvPr>
        </p:nvSpPr>
        <p:spPr>
          <a:xfrm>
            <a:off x="7812000" y="4821083"/>
            <a:ext cx="645704" cy="153340"/>
          </a:xfrm>
        </p:spPr>
        <p:txBody>
          <a:bodyPr/>
          <a:lstStyle/>
          <a:p>
            <a:fld id="{D12C1B8E-5890-42DB-9AF5-910CE5E0EA19}" type="datetime1">
              <a:rPr lang="nb-NO" smtClean="0"/>
              <a:t>17.03.2020</a:t>
            </a:fld>
            <a:endParaRPr lang="nb-NO" dirty="0"/>
          </a:p>
        </p:txBody>
      </p:sp>
    </p:spTree>
    <p:extLst>
      <p:ext uri="{BB962C8B-B14F-4D97-AF65-F5344CB8AC3E}">
        <p14:creationId xmlns:p14="http://schemas.microsoft.com/office/powerpoint/2010/main" val="29576700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2508" y="205011"/>
            <a:ext cx="7569996" cy="619760"/>
          </a:xfrm>
          <a:prstGeom prst="rect">
            <a:avLst/>
          </a:prstGeom>
        </p:spPr>
        <p:txBody>
          <a:bodyPr vert="horz" lIns="0" tIns="0" rIns="0" bIns="0" rtlCol="0" anchor="b">
            <a:normAutofit/>
          </a:bodyPr>
          <a:lstStyle/>
          <a:p>
            <a:r>
              <a:rPr lang="nb-NO" dirty="0" err="1"/>
              <a:t>Click</a:t>
            </a:r>
            <a:r>
              <a:rPr lang="nb-NO" dirty="0"/>
              <a:t> to </a:t>
            </a:r>
            <a:r>
              <a:rPr lang="nb-NO" dirty="0" err="1"/>
              <a:t>edit</a:t>
            </a:r>
            <a:r>
              <a:rPr lang="nb-NO" dirty="0"/>
              <a:t> Master </a:t>
            </a:r>
            <a:r>
              <a:rPr lang="nb-NO" dirty="0" err="1"/>
              <a:t>title</a:t>
            </a:r>
            <a:r>
              <a:rPr lang="nb-NO" dirty="0"/>
              <a:t> style</a:t>
            </a:r>
          </a:p>
        </p:txBody>
      </p:sp>
      <p:sp>
        <p:nvSpPr>
          <p:cNvPr id="3" name="Text Placeholder 2"/>
          <p:cNvSpPr>
            <a:spLocks noGrp="1"/>
          </p:cNvSpPr>
          <p:nvPr>
            <p:ph type="body" idx="1"/>
          </p:nvPr>
        </p:nvSpPr>
        <p:spPr>
          <a:xfrm>
            <a:off x="763276" y="1095374"/>
            <a:ext cx="8025246" cy="3060000"/>
          </a:xfrm>
          <a:prstGeom prst="rect">
            <a:avLst/>
          </a:prstGeom>
        </p:spPr>
        <p:txBody>
          <a:bodyPr vert="horz" lIns="0" tIns="0" rIns="0" bIns="0" rtlCol="0" anchor="t">
            <a:normAutofit/>
          </a:bodyPr>
          <a:lstStyle/>
          <a:p>
            <a:pPr lvl="0"/>
            <a:r>
              <a:rPr lang="nb-NO" dirty="0"/>
              <a:t> </a:t>
            </a:r>
            <a:r>
              <a:rPr lang="nb-NO" dirty="0" err="1"/>
              <a:t>Click</a:t>
            </a:r>
            <a:r>
              <a:rPr lang="nb-NO" dirty="0"/>
              <a:t> to </a:t>
            </a:r>
            <a:r>
              <a:rPr lang="nb-NO" dirty="0" err="1"/>
              <a:t>edit</a:t>
            </a:r>
            <a:r>
              <a:rPr lang="nb-NO" dirty="0"/>
              <a:t> Master </a:t>
            </a:r>
            <a:r>
              <a:rPr lang="nb-NO" dirty="0" err="1"/>
              <a:t>text</a:t>
            </a:r>
            <a:r>
              <a:rPr lang="nb-NO" dirty="0"/>
              <a:t> styles</a:t>
            </a:r>
          </a:p>
          <a:p>
            <a:pPr lvl="1"/>
            <a:r>
              <a:rPr lang="nb-NO" dirty="0"/>
              <a:t>Second </a:t>
            </a:r>
            <a:r>
              <a:rPr lang="nb-NO" dirty="0" err="1"/>
              <a:t>level</a:t>
            </a:r>
            <a:endParaRPr lang="nb-NO" dirty="0"/>
          </a:p>
          <a:p>
            <a:pPr lvl="2"/>
            <a:r>
              <a:rPr lang="nb-NO" dirty="0"/>
              <a:t>Third </a:t>
            </a:r>
            <a:r>
              <a:rPr lang="nb-NO" dirty="0" err="1"/>
              <a:t>level</a:t>
            </a:r>
            <a:endParaRPr lang="nb-NO" dirty="0"/>
          </a:p>
          <a:p>
            <a:pPr lvl="3"/>
            <a:r>
              <a:rPr lang="nb-NO" dirty="0" err="1"/>
              <a:t>Fourth</a:t>
            </a:r>
            <a:r>
              <a:rPr lang="nb-NO" dirty="0"/>
              <a:t> </a:t>
            </a:r>
            <a:r>
              <a:rPr lang="nb-NO" dirty="0" err="1"/>
              <a:t>level</a:t>
            </a:r>
            <a:endParaRPr lang="nb-NO" dirty="0"/>
          </a:p>
          <a:p>
            <a:pPr lvl="4"/>
            <a:r>
              <a:rPr lang="nb-NO" dirty="0"/>
              <a:t>Fifth </a:t>
            </a:r>
            <a:r>
              <a:rPr lang="nb-NO" dirty="0" err="1"/>
              <a:t>level</a:t>
            </a:r>
            <a:endParaRPr lang="nb-NO" dirty="0"/>
          </a:p>
        </p:txBody>
      </p:sp>
      <p:sp>
        <p:nvSpPr>
          <p:cNvPr id="4" name="Date Placeholder 3"/>
          <p:cNvSpPr>
            <a:spLocks noGrp="1"/>
          </p:cNvSpPr>
          <p:nvPr>
            <p:ph type="dt" sz="half" idx="2"/>
          </p:nvPr>
        </p:nvSpPr>
        <p:spPr>
          <a:xfrm>
            <a:off x="8142818" y="4821083"/>
            <a:ext cx="645704" cy="153340"/>
          </a:xfrm>
          <a:prstGeom prst="rect">
            <a:avLst/>
          </a:prstGeom>
        </p:spPr>
        <p:txBody>
          <a:bodyPr vert="horz" lIns="0" tIns="0" rIns="0" bIns="0" rtlCol="0" anchor="t"/>
          <a:lstStyle>
            <a:lvl1pPr algn="r">
              <a:defRPr sz="900">
                <a:solidFill>
                  <a:srgbClr val="58595B"/>
                </a:solidFill>
              </a:defRPr>
            </a:lvl1pPr>
          </a:lstStyle>
          <a:p>
            <a:fld id="{B1E10701-473C-4276-9B51-84578B4DA356}" type="datetime1">
              <a:rPr lang="nb-NO" smtClean="0"/>
              <a:t>17.03.2020</a:t>
            </a:fld>
            <a:endParaRPr lang="nb-NO" dirty="0"/>
          </a:p>
        </p:txBody>
      </p:sp>
      <p:sp>
        <p:nvSpPr>
          <p:cNvPr id="5" name="Footer Placeholder 4"/>
          <p:cNvSpPr>
            <a:spLocks noGrp="1"/>
          </p:cNvSpPr>
          <p:nvPr>
            <p:ph type="ftr" sz="quarter" idx="3"/>
          </p:nvPr>
        </p:nvSpPr>
        <p:spPr>
          <a:xfrm>
            <a:off x="763200" y="4820400"/>
            <a:ext cx="6926961" cy="153340"/>
          </a:xfrm>
          <a:prstGeom prst="rect">
            <a:avLst/>
          </a:prstGeom>
        </p:spPr>
        <p:txBody>
          <a:bodyPr vert="horz" lIns="0" tIns="0" rIns="0" bIns="0" rtlCol="0" anchor="t"/>
          <a:lstStyle>
            <a:lvl1pPr algn="l">
              <a:defRPr sz="900">
                <a:solidFill>
                  <a:srgbClr val="58595B"/>
                </a:solidFill>
              </a:defRPr>
            </a:lvl1pPr>
          </a:lstStyle>
          <a:p>
            <a:endParaRPr lang="nb-NO" dirty="0"/>
          </a:p>
        </p:txBody>
      </p:sp>
      <p:pic>
        <p:nvPicPr>
          <p:cNvPr id="8" name="Bilde 7" descr="Et bilde som inneholder mat, tegning, skjorte&#10;&#10;Automatisk generert beskrivelse">
            <a:extLst>
              <a:ext uri="{FF2B5EF4-FFF2-40B4-BE49-F238E27FC236}">
                <a16:creationId xmlns:a16="http://schemas.microsoft.com/office/drawing/2014/main" id="{26CBAD68-9932-498E-9A98-D08A6FD09F5C}"/>
              </a:ext>
            </a:extLst>
          </p:cNvPr>
          <p:cNvPicPr>
            <a:picLocks noChangeAspect="1"/>
          </p:cNvPicPr>
          <p:nvPr userDrawn="1"/>
        </p:nvPicPr>
        <p:blipFill>
          <a:blip r:embed="rId25"/>
          <a:stretch>
            <a:fillRect/>
          </a:stretch>
        </p:blipFill>
        <p:spPr>
          <a:xfrm>
            <a:off x="7957027" y="20857"/>
            <a:ext cx="1163369" cy="1045400"/>
          </a:xfrm>
          <a:prstGeom prst="rect">
            <a:avLst/>
          </a:prstGeom>
        </p:spPr>
      </p:pic>
    </p:spTree>
    <p:extLst>
      <p:ext uri="{BB962C8B-B14F-4D97-AF65-F5344CB8AC3E}">
        <p14:creationId xmlns:p14="http://schemas.microsoft.com/office/powerpoint/2010/main" val="293186015"/>
      </p:ext>
    </p:extLst>
  </p:cSld>
  <p:clrMap bg1="lt1" tx1="dk1" bg2="lt2" tx2="dk2" accent1="accent1" accent2="accent2" accent3="accent3" accent4="accent4" accent5="accent5" accent6="accent6" hlink="hlink" folHlink="folHlink"/>
  <p:sldLayoutIdLst>
    <p:sldLayoutId id="2147483649" r:id="rId1"/>
    <p:sldLayoutId id="2147483678" r:id="rId2"/>
    <p:sldLayoutId id="2147483650" r:id="rId3"/>
    <p:sldLayoutId id="2147483677" r:id="rId4"/>
    <p:sldLayoutId id="2147483665" r:id="rId5"/>
    <p:sldLayoutId id="2147483666" r:id="rId6"/>
    <p:sldLayoutId id="2147483667" r:id="rId7"/>
    <p:sldLayoutId id="2147483674" r:id="rId8"/>
    <p:sldLayoutId id="2147483668" r:id="rId9"/>
    <p:sldLayoutId id="2147483676" r:id="rId10"/>
    <p:sldLayoutId id="2147483679" r:id="rId11"/>
    <p:sldLayoutId id="2147483675" r:id="rId12"/>
    <p:sldLayoutId id="2147483670" r:id="rId13"/>
    <p:sldLayoutId id="2147483671" r:id="rId14"/>
    <p:sldLayoutId id="2147483672" r:id="rId15"/>
    <p:sldLayoutId id="2147483652" r:id="rId16"/>
    <p:sldLayoutId id="2147483673" r:id="rId17"/>
    <p:sldLayoutId id="2147483654" r:id="rId18"/>
    <p:sldLayoutId id="2147483655" r:id="rId19"/>
    <p:sldLayoutId id="2147483680" r:id="rId20"/>
    <p:sldLayoutId id="2147483681" r:id="rId21"/>
    <p:sldLayoutId id="2147483682" r:id="rId22"/>
    <p:sldLayoutId id="2147483683" r:id="rId23"/>
  </p:sldLayoutIdLst>
  <p:hf hdr="0" ftr="0" dt="0"/>
  <p:txStyles>
    <p:titleStyle>
      <a:lvl1pPr algn="l" defTabSz="816240" rtl="0" eaLnBrk="1" latinLnBrk="0" hangingPunct="1">
        <a:spcBef>
          <a:spcPct val="0"/>
        </a:spcBef>
        <a:buNone/>
        <a:defRPr sz="3200" b="1" kern="1200">
          <a:solidFill>
            <a:srgbClr val="4A8617"/>
          </a:solidFill>
          <a:latin typeface="+mj-lt"/>
          <a:ea typeface="+mj-ea"/>
          <a:cs typeface="+mj-cs"/>
        </a:defRPr>
      </a:lvl1pPr>
    </p:titleStyle>
    <p:bodyStyle>
      <a:lvl1pPr marL="88900" indent="-88900" algn="l" defTabSz="816240" rtl="0" eaLnBrk="1" latinLnBrk="0" hangingPunct="1">
        <a:spcBef>
          <a:spcPts val="619"/>
        </a:spcBef>
        <a:buFont typeface="Arial" pitchFamily="34" charset="0"/>
        <a:buChar char="•"/>
        <a:tabLst/>
        <a:defRPr sz="2000" kern="1200">
          <a:solidFill>
            <a:schemeClr val="tx1"/>
          </a:solidFill>
          <a:latin typeface="+mn-lt"/>
          <a:ea typeface="+mn-ea"/>
          <a:cs typeface="+mn-cs"/>
        </a:defRPr>
      </a:lvl1pPr>
      <a:lvl2pPr marL="305287" indent="-156214" algn="l" defTabSz="816240" rtl="0" eaLnBrk="1" latinLnBrk="0" hangingPunct="1">
        <a:spcBef>
          <a:spcPct val="20000"/>
        </a:spcBef>
        <a:buFont typeface="Arial" pitchFamily="34" charset="0"/>
        <a:buChar char="–"/>
        <a:defRPr sz="1300" kern="1200">
          <a:solidFill>
            <a:schemeClr val="tx1"/>
          </a:solidFill>
          <a:latin typeface="+mn-lt"/>
          <a:ea typeface="+mn-ea"/>
          <a:cs typeface="+mn-cs"/>
        </a:defRPr>
      </a:lvl2pPr>
      <a:lvl3pPr marL="488950" indent="-136525" algn="l" defTabSz="816240" rtl="0" eaLnBrk="1" latinLnBrk="0" hangingPunct="1">
        <a:spcBef>
          <a:spcPct val="20000"/>
        </a:spcBef>
        <a:buFont typeface="Arial" pitchFamily="34" charset="0"/>
        <a:buChar char="–"/>
        <a:defRPr sz="1100" kern="1200">
          <a:solidFill>
            <a:schemeClr val="tx1"/>
          </a:solidFill>
          <a:latin typeface="+mn-lt"/>
          <a:ea typeface="+mn-ea"/>
          <a:cs typeface="+mn-cs"/>
        </a:defRPr>
      </a:lvl3pPr>
      <a:lvl4pPr marL="679450" indent="-139700" algn="l" defTabSz="81624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857250" indent="-139700" algn="l" defTabSz="81624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244661" indent="-204060" algn="l" defTabSz="81624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52781" indent="-204060" algn="l" defTabSz="81624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60901" indent="-204060" algn="l" defTabSz="81624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69022" indent="-204060" algn="l" defTabSz="816240" rtl="0" eaLnBrk="1" latinLnBrk="0" hangingPunct="1">
        <a:spcBef>
          <a:spcPct val="20000"/>
        </a:spcBef>
        <a:buFont typeface="Arial" pitchFamily="34" charset="0"/>
        <a:buChar char="•"/>
        <a:defRPr sz="1800" kern="1200">
          <a:solidFill>
            <a:schemeClr val="tx1"/>
          </a:solidFill>
          <a:latin typeface="+mn-lt"/>
          <a:ea typeface="+mn-ea"/>
          <a:cs typeface="+mn-cs"/>
        </a:defRPr>
      </a:lvl9pPr>
    </p:bodyStyle>
    <p:otherStyle>
      <a:defPPr>
        <a:defRPr lang="nb-NO"/>
      </a:defPPr>
      <a:lvl1pPr marL="0" algn="l" defTabSz="816240" rtl="0" eaLnBrk="1" latinLnBrk="0" hangingPunct="1">
        <a:defRPr sz="1600" kern="1200">
          <a:solidFill>
            <a:schemeClr val="tx1"/>
          </a:solidFill>
          <a:latin typeface="+mn-lt"/>
          <a:ea typeface="+mn-ea"/>
          <a:cs typeface="+mn-cs"/>
        </a:defRPr>
      </a:lvl1pPr>
      <a:lvl2pPr marL="408120" algn="l" defTabSz="816240" rtl="0" eaLnBrk="1" latinLnBrk="0" hangingPunct="1">
        <a:defRPr sz="1600" kern="1200">
          <a:solidFill>
            <a:schemeClr val="tx1"/>
          </a:solidFill>
          <a:latin typeface="+mn-lt"/>
          <a:ea typeface="+mn-ea"/>
          <a:cs typeface="+mn-cs"/>
        </a:defRPr>
      </a:lvl2pPr>
      <a:lvl3pPr marL="816240" algn="l" defTabSz="816240" rtl="0" eaLnBrk="1" latinLnBrk="0" hangingPunct="1">
        <a:defRPr sz="1600" kern="1200">
          <a:solidFill>
            <a:schemeClr val="tx1"/>
          </a:solidFill>
          <a:latin typeface="+mn-lt"/>
          <a:ea typeface="+mn-ea"/>
          <a:cs typeface="+mn-cs"/>
        </a:defRPr>
      </a:lvl3pPr>
      <a:lvl4pPr marL="1224360" algn="l" defTabSz="816240" rtl="0" eaLnBrk="1" latinLnBrk="0" hangingPunct="1">
        <a:defRPr sz="1600" kern="1200">
          <a:solidFill>
            <a:schemeClr val="tx1"/>
          </a:solidFill>
          <a:latin typeface="+mn-lt"/>
          <a:ea typeface="+mn-ea"/>
          <a:cs typeface="+mn-cs"/>
        </a:defRPr>
      </a:lvl4pPr>
      <a:lvl5pPr marL="1632481" algn="l" defTabSz="816240" rtl="0" eaLnBrk="1" latinLnBrk="0" hangingPunct="1">
        <a:defRPr sz="1600" kern="1200">
          <a:solidFill>
            <a:schemeClr val="tx1"/>
          </a:solidFill>
          <a:latin typeface="+mn-lt"/>
          <a:ea typeface="+mn-ea"/>
          <a:cs typeface="+mn-cs"/>
        </a:defRPr>
      </a:lvl5pPr>
      <a:lvl6pPr marL="2040601" algn="l" defTabSz="816240" rtl="0" eaLnBrk="1" latinLnBrk="0" hangingPunct="1">
        <a:defRPr sz="1600" kern="1200">
          <a:solidFill>
            <a:schemeClr val="tx1"/>
          </a:solidFill>
          <a:latin typeface="+mn-lt"/>
          <a:ea typeface="+mn-ea"/>
          <a:cs typeface="+mn-cs"/>
        </a:defRPr>
      </a:lvl6pPr>
      <a:lvl7pPr marL="2448721" algn="l" defTabSz="816240" rtl="0" eaLnBrk="1" latinLnBrk="0" hangingPunct="1">
        <a:defRPr sz="1600" kern="1200">
          <a:solidFill>
            <a:schemeClr val="tx1"/>
          </a:solidFill>
          <a:latin typeface="+mn-lt"/>
          <a:ea typeface="+mn-ea"/>
          <a:cs typeface="+mn-cs"/>
        </a:defRPr>
      </a:lvl7pPr>
      <a:lvl8pPr marL="2856841" algn="l" defTabSz="816240" rtl="0" eaLnBrk="1" latinLnBrk="0" hangingPunct="1">
        <a:defRPr sz="1600" kern="1200">
          <a:solidFill>
            <a:schemeClr val="tx1"/>
          </a:solidFill>
          <a:latin typeface="+mn-lt"/>
          <a:ea typeface="+mn-ea"/>
          <a:cs typeface="+mn-cs"/>
        </a:defRPr>
      </a:lvl8pPr>
      <a:lvl9pPr marL="3264961" algn="l" defTabSz="816240"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ww.sciencedaily.com/releases/2019/08/190812130843.htm" TargetMode="Externa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21.xml"/><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21.xml"/><Relationship Id="rId4" Type="http://schemas.openxmlformats.org/officeDocument/2006/relationships/image" Target="../media/image44.jpeg"/></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21.xml"/><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1.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20.xml"/><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p:cNvSpPr/>
          <p:nvPr/>
        </p:nvSpPr>
        <p:spPr>
          <a:xfrm>
            <a:off x="-1" y="0"/>
            <a:ext cx="9144001"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4098" name="Picture 2" descr="C:\Users\csteel\Documents\0Kladdeversjoner\Leafcutter_ants_WikimediaCommons.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303211"/>
            <a:ext cx="9172576" cy="458628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5"/>
          <p:cNvSpPr txBox="1"/>
          <p:nvPr/>
        </p:nvSpPr>
        <p:spPr>
          <a:xfrm>
            <a:off x="5402577" y="4573768"/>
            <a:ext cx="3728424" cy="230832"/>
          </a:xfrm>
          <a:prstGeom prst="rect">
            <a:avLst/>
          </a:prstGeom>
          <a:noFill/>
        </p:spPr>
        <p:txBody>
          <a:bodyPr wrap="square" rtlCol="0">
            <a:spAutoFit/>
          </a:bodyPr>
          <a:lstStyle/>
          <a:p>
            <a:pPr algn="r"/>
            <a:r>
              <a:rPr lang="nb-NO" sz="900" i="1" dirty="0">
                <a:solidFill>
                  <a:schemeClr val="bg1"/>
                </a:solidFill>
              </a:rPr>
              <a:t>Foto: </a:t>
            </a:r>
            <a:r>
              <a:rPr lang="en-US" sz="900" i="1" dirty="0">
                <a:solidFill>
                  <a:schemeClr val="bg1"/>
                </a:solidFill>
              </a:rPr>
              <a:t>Wikimedia Commons/Geoff </a:t>
            </a:r>
            <a:r>
              <a:rPr lang="en-US" sz="900" i="1" dirty="0" err="1">
                <a:solidFill>
                  <a:schemeClr val="bg1"/>
                </a:solidFill>
              </a:rPr>
              <a:t>Gallice</a:t>
            </a:r>
            <a:r>
              <a:rPr lang="en-US" sz="900" i="1" dirty="0">
                <a:solidFill>
                  <a:schemeClr val="bg1"/>
                </a:solidFill>
              </a:rPr>
              <a:t> CC BY 2.0</a:t>
            </a:r>
            <a:endParaRPr lang="nb-NO" sz="900" i="1" dirty="0">
              <a:solidFill>
                <a:schemeClr val="bg1"/>
              </a:solidFill>
            </a:endParaRPr>
          </a:p>
        </p:txBody>
      </p:sp>
      <p:sp>
        <p:nvSpPr>
          <p:cNvPr id="5" name="Plassholder for innhold 1">
            <a:extLst>
              <a:ext uri="{FF2B5EF4-FFF2-40B4-BE49-F238E27FC236}">
                <a16:creationId xmlns:a16="http://schemas.microsoft.com/office/drawing/2014/main" id="{30449ED8-64BB-4C66-B540-44179B771730}"/>
              </a:ext>
            </a:extLst>
          </p:cNvPr>
          <p:cNvSpPr txBox="1">
            <a:spLocks/>
          </p:cNvSpPr>
          <p:nvPr/>
        </p:nvSpPr>
        <p:spPr>
          <a:xfrm>
            <a:off x="583858" y="895107"/>
            <a:ext cx="3378439" cy="3528392"/>
          </a:xfrm>
          <a:prstGeom prst="rect">
            <a:avLst/>
          </a:prstGeom>
        </p:spPr>
        <p:txBody>
          <a:bodyPr/>
          <a:lstStyle>
            <a:lvl1pPr marL="88900" indent="-88900" algn="l" defTabSz="816240" rtl="0" eaLnBrk="1" latinLnBrk="0" hangingPunct="1">
              <a:spcBef>
                <a:spcPts val="619"/>
              </a:spcBef>
              <a:buFont typeface="Arial" pitchFamily="34" charset="0"/>
              <a:buChar char="•"/>
              <a:tabLst/>
              <a:defRPr sz="2000" kern="1200">
                <a:solidFill>
                  <a:schemeClr val="tx1"/>
                </a:solidFill>
                <a:latin typeface="+mn-lt"/>
                <a:ea typeface="+mn-ea"/>
                <a:cs typeface="+mn-cs"/>
              </a:defRPr>
            </a:lvl1pPr>
            <a:lvl2pPr marL="305287" indent="-156214" algn="l" defTabSz="816240" rtl="0" eaLnBrk="1" latinLnBrk="0" hangingPunct="1">
              <a:spcBef>
                <a:spcPct val="20000"/>
              </a:spcBef>
              <a:buFont typeface="Arial" pitchFamily="34" charset="0"/>
              <a:buChar char="–"/>
              <a:defRPr sz="1300" kern="1200">
                <a:solidFill>
                  <a:schemeClr val="tx1"/>
                </a:solidFill>
                <a:latin typeface="+mn-lt"/>
                <a:ea typeface="+mn-ea"/>
                <a:cs typeface="+mn-cs"/>
              </a:defRPr>
            </a:lvl2pPr>
            <a:lvl3pPr marL="488950" indent="-136525" algn="l" defTabSz="816240" rtl="0" eaLnBrk="1" latinLnBrk="0" hangingPunct="1">
              <a:spcBef>
                <a:spcPct val="20000"/>
              </a:spcBef>
              <a:buFont typeface="Arial" pitchFamily="34" charset="0"/>
              <a:buChar char="–"/>
              <a:defRPr sz="1100" kern="1200">
                <a:solidFill>
                  <a:schemeClr val="tx1"/>
                </a:solidFill>
                <a:latin typeface="+mn-lt"/>
                <a:ea typeface="+mn-ea"/>
                <a:cs typeface="+mn-cs"/>
              </a:defRPr>
            </a:lvl3pPr>
            <a:lvl4pPr marL="679450" indent="-139700" algn="l" defTabSz="81624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857250" indent="-139700" algn="l" defTabSz="81624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244661" indent="-204060" algn="l" defTabSz="81624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52781" indent="-204060" algn="l" defTabSz="81624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60901" indent="-204060" algn="l" defTabSz="81624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69022" indent="-204060" algn="l" defTabSz="81624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spcBef>
                <a:spcPts val="1200"/>
              </a:spcBef>
              <a:buNone/>
            </a:pPr>
            <a:r>
              <a:rPr lang="nb-NO" dirty="0">
                <a:solidFill>
                  <a:schemeClr val="bg1"/>
                </a:solidFill>
              </a:rPr>
              <a:t>Driver landbruk</a:t>
            </a:r>
          </a:p>
          <a:p>
            <a:pPr marL="0" indent="0">
              <a:spcBef>
                <a:spcPts val="1200"/>
              </a:spcBef>
              <a:buNone/>
            </a:pPr>
            <a:r>
              <a:rPr lang="nb-NO" dirty="0">
                <a:solidFill>
                  <a:schemeClr val="bg1"/>
                </a:solidFill>
              </a:rPr>
              <a:t>Bruker antibiotika</a:t>
            </a:r>
          </a:p>
          <a:p>
            <a:pPr marL="0" indent="0">
              <a:spcBef>
                <a:spcPts val="1200"/>
              </a:spcBef>
              <a:buNone/>
            </a:pPr>
            <a:r>
              <a:rPr lang="nb-NO" dirty="0">
                <a:solidFill>
                  <a:schemeClr val="bg1"/>
                </a:solidFill>
              </a:rPr>
              <a:t>Har knekt resistenskoden</a:t>
            </a:r>
          </a:p>
        </p:txBody>
      </p:sp>
    </p:spTree>
    <p:extLst>
      <p:ext uri="{BB962C8B-B14F-4D97-AF65-F5344CB8AC3E}">
        <p14:creationId xmlns:p14="http://schemas.microsoft.com/office/powerpoint/2010/main" val="4464808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3">
            <a:extLst>
              <a:ext uri="{FF2B5EF4-FFF2-40B4-BE49-F238E27FC236}">
                <a16:creationId xmlns:a16="http://schemas.microsoft.com/office/drawing/2014/main" id="{3BADF002-6FB2-409C-B680-71EC5D62E477}"/>
              </a:ext>
            </a:extLst>
          </p:cNvPr>
          <p:cNvSpPr>
            <a:spLocks noGrp="1"/>
          </p:cNvSpPr>
          <p:nvPr>
            <p:ph type="body" sz="quarter" idx="13"/>
          </p:nvPr>
        </p:nvSpPr>
        <p:spPr>
          <a:xfrm>
            <a:off x="765321" y="4615926"/>
            <a:ext cx="8023938" cy="185833"/>
          </a:xfrm>
        </p:spPr>
        <p:txBody>
          <a:bodyPr/>
          <a:lstStyle/>
          <a:p>
            <a:r>
              <a:rPr lang="nb-NO" dirty="0">
                <a:hlinkClick r:id="rId2"/>
              </a:rPr>
              <a:t>https://www.sciencedaily.com/releases/2019/08/190812130843.htm</a:t>
            </a:r>
            <a:endParaRPr lang="nb-NO" dirty="0"/>
          </a:p>
        </p:txBody>
      </p:sp>
      <p:pic>
        <p:nvPicPr>
          <p:cNvPr id="4" name="Bilde 3">
            <a:extLst>
              <a:ext uri="{FF2B5EF4-FFF2-40B4-BE49-F238E27FC236}">
                <a16:creationId xmlns:a16="http://schemas.microsoft.com/office/drawing/2014/main" id="{AB3EAA39-C05F-4CEC-B297-F03C9FF3FD2F}"/>
              </a:ext>
            </a:extLst>
          </p:cNvPr>
          <p:cNvPicPr>
            <a:picLocks noChangeAspect="1"/>
          </p:cNvPicPr>
          <p:nvPr/>
        </p:nvPicPr>
        <p:blipFill>
          <a:blip r:embed="rId3"/>
          <a:stretch>
            <a:fillRect/>
          </a:stretch>
        </p:blipFill>
        <p:spPr>
          <a:xfrm>
            <a:off x="476250" y="1295400"/>
            <a:ext cx="7753350" cy="3143250"/>
          </a:xfrm>
          <a:prstGeom prst="rect">
            <a:avLst/>
          </a:prstGeom>
        </p:spPr>
      </p:pic>
      <p:pic>
        <p:nvPicPr>
          <p:cNvPr id="5" name="Bilde 4">
            <a:extLst>
              <a:ext uri="{FF2B5EF4-FFF2-40B4-BE49-F238E27FC236}">
                <a16:creationId xmlns:a16="http://schemas.microsoft.com/office/drawing/2014/main" id="{E70B15C3-DEE7-4950-9E2A-041C99A9F2E6}"/>
              </a:ext>
            </a:extLst>
          </p:cNvPr>
          <p:cNvPicPr>
            <a:picLocks noChangeAspect="1"/>
          </p:cNvPicPr>
          <p:nvPr/>
        </p:nvPicPr>
        <p:blipFill>
          <a:blip r:embed="rId4"/>
          <a:stretch>
            <a:fillRect/>
          </a:stretch>
        </p:blipFill>
        <p:spPr>
          <a:xfrm>
            <a:off x="100012" y="97100"/>
            <a:ext cx="3305175" cy="981075"/>
          </a:xfrm>
          <a:prstGeom prst="rect">
            <a:avLst/>
          </a:prstGeom>
        </p:spPr>
      </p:pic>
    </p:spTree>
    <p:extLst>
      <p:ext uri="{BB962C8B-B14F-4D97-AF65-F5344CB8AC3E}">
        <p14:creationId xmlns:p14="http://schemas.microsoft.com/office/powerpoint/2010/main" val="2858408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1EBFBB33-C8CE-4608-82E6-69AE78913593}"/>
              </a:ext>
            </a:extLst>
          </p:cNvPr>
          <p:cNvPicPr>
            <a:picLocks noChangeAspect="1"/>
          </p:cNvPicPr>
          <p:nvPr/>
        </p:nvPicPr>
        <p:blipFill>
          <a:blip r:embed="rId3"/>
          <a:stretch>
            <a:fillRect/>
          </a:stretch>
        </p:blipFill>
        <p:spPr>
          <a:xfrm>
            <a:off x="1029045" y="236596"/>
            <a:ext cx="6852994" cy="4820211"/>
          </a:xfrm>
          <a:prstGeom prst="rect">
            <a:avLst/>
          </a:prstGeom>
        </p:spPr>
      </p:pic>
      <p:pic>
        <p:nvPicPr>
          <p:cNvPr id="3" name="Bilde 2">
            <a:extLst>
              <a:ext uri="{FF2B5EF4-FFF2-40B4-BE49-F238E27FC236}">
                <a16:creationId xmlns:a16="http://schemas.microsoft.com/office/drawing/2014/main" id="{D5C847C4-C879-471A-AFDA-43ACE7FEB6D6}"/>
              </a:ext>
            </a:extLst>
          </p:cNvPr>
          <p:cNvPicPr>
            <a:picLocks noChangeAspect="1"/>
          </p:cNvPicPr>
          <p:nvPr/>
        </p:nvPicPr>
        <p:blipFill>
          <a:blip r:embed="rId4"/>
          <a:stretch>
            <a:fillRect/>
          </a:stretch>
        </p:blipFill>
        <p:spPr>
          <a:xfrm>
            <a:off x="0" y="0"/>
            <a:ext cx="895350" cy="542925"/>
          </a:xfrm>
          <a:prstGeom prst="rect">
            <a:avLst/>
          </a:prstGeom>
        </p:spPr>
      </p:pic>
    </p:spTree>
    <p:extLst>
      <p:ext uri="{BB962C8B-B14F-4D97-AF65-F5344CB8AC3E}">
        <p14:creationId xmlns:p14="http://schemas.microsoft.com/office/powerpoint/2010/main" val="21242122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stockholmresilience.org/images/18.36c25848153d54bdba33ec9b/1465905797608/sdgs-food-azote.jpg">
            <a:extLst>
              <a:ext uri="{FF2B5EF4-FFF2-40B4-BE49-F238E27FC236}">
                <a16:creationId xmlns:a16="http://schemas.microsoft.com/office/drawing/2014/main" id="{D0C33B82-67F5-4B2F-8892-0FAB7F5021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4343" y="719853"/>
            <a:ext cx="6698208" cy="4366639"/>
          </a:xfrm>
          <a:prstGeom prst="rect">
            <a:avLst/>
          </a:prstGeom>
          <a:noFill/>
          <a:extLst>
            <a:ext uri="{909E8E84-426E-40DD-AFC4-6F175D3DCCD1}">
              <a14:hiddenFill xmlns:a14="http://schemas.microsoft.com/office/drawing/2010/main">
                <a:solidFill>
                  <a:srgbClr val="FFFFFF"/>
                </a:solidFill>
              </a14:hiddenFill>
            </a:ext>
          </a:extLst>
        </p:spPr>
      </p:pic>
      <p:sp>
        <p:nvSpPr>
          <p:cNvPr id="2" name="Tittel 1">
            <a:extLst>
              <a:ext uri="{FF2B5EF4-FFF2-40B4-BE49-F238E27FC236}">
                <a16:creationId xmlns:a16="http://schemas.microsoft.com/office/drawing/2014/main" id="{5CFD91A7-C1C3-4599-9176-7FC827E75312}"/>
              </a:ext>
            </a:extLst>
          </p:cNvPr>
          <p:cNvSpPr>
            <a:spLocks noGrp="1"/>
          </p:cNvSpPr>
          <p:nvPr>
            <p:ph type="title"/>
          </p:nvPr>
        </p:nvSpPr>
        <p:spPr>
          <a:xfrm>
            <a:off x="531847" y="205012"/>
            <a:ext cx="2257897" cy="619760"/>
          </a:xfrm>
        </p:spPr>
        <p:txBody>
          <a:bodyPr>
            <a:normAutofit/>
          </a:bodyPr>
          <a:lstStyle/>
          <a:p>
            <a:r>
              <a:rPr lang="nb-NO" dirty="0"/>
              <a:t>Bærekraft</a:t>
            </a:r>
          </a:p>
        </p:txBody>
      </p:sp>
      <p:pic>
        <p:nvPicPr>
          <p:cNvPr id="5" name="Bilde 4">
            <a:extLst>
              <a:ext uri="{FF2B5EF4-FFF2-40B4-BE49-F238E27FC236}">
                <a16:creationId xmlns:a16="http://schemas.microsoft.com/office/drawing/2014/main" id="{05BADC59-D990-4585-B18E-EB6E3FA8D83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16377" y="1941928"/>
            <a:ext cx="2094792" cy="1740385"/>
          </a:xfrm>
          <a:prstGeom prst="rect">
            <a:avLst/>
          </a:prstGeom>
        </p:spPr>
      </p:pic>
      <p:sp>
        <p:nvSpPr>
          <p:cNvPr id="3" name="Rektangel 2">
            <a:extLst>
              <a:ext uri="{FF2B5EF4-FFF2-40B4-BE49-F238E27FC236}">
                <a16:creationId xmlns:a16="http://schemas.microsoft.com/office/drawing/2014/main" id="{8FE504F4-A2DF-479D-BB3E-692612942E06}"/>
              </a:ext>
            </a:extLst>
          </p:cNvPr>
          <p:cNvSpPr/>
          <p:nvPr/>
        </p:nvSpPr>
        <p:spPr>
          <a:xfrm>
            <a:off x="599901" y="1771135"/>
            <a:ext cx="2189843" cy="2026508"/>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Tittel 1">
            <a:extLst>
              <a:ext uri="{FF2B5EF4-FFF2-40B4-BE49-F238E27FC236}">
                <a16:creationId xmlns:a16="http://schemas.microsoft.com/office/drawing/2014/main" id="{89FD5F2E-E263-464F-8FAD-54D8FC56FAAC}"/>
              </a:ext>
            </a:extLst>
          </p:cNvPr>
          <p:cNvSpPr txBox="1">
            <a:spLocks/>
          </p:cNvSpPr>
          <p:nvPr/>
        </p:nvSpPr>
        <p:spPr>
          <a:xfrm>
            <a:off x="2572041" y="188988"/>
            <a:ext cx="5224940" cy="619760"/>
          </a:xfrm>
          <a:prstGeom prst="rect">
            <a:avLst/>
          </a:prstGeom>
        </p:spPr>
        <p:txBody>
          <a:bodyPr vert="horz" lIns="0" tIns="0" rIns="0" bIns="0" rtlCol="0" anchor="b">
            <a:normAutofit/>
          </a:bodyPr>
          <a:lstStyle>
            <a:lvl1pPr algn="l" defTabSz="816240" rtl="0" eaLnBrk="1" latinLnBrk="0" hangingPunct="1">
              <a:spcBef>
                <a:spcPct val="0"/>
              </a:spcBef>
              <a:buNone/>
              <a:defRPr sz="3200" b="1" kern="1200">
                <a:solidFill>
                  <a:srgbClr val="4A8617"/>
                </a:solidFill>
                <a:latin typeface="+mj-lt"/>
                <a:ea typeface="+mj-ea"/>
                <a:cs typeface="+mj-cs"/>
              </a:defRPr>
            </a:lvl1pPr>
          </a:lstStyle>
          <a:p>
            <a:r>
              <a:rPr lang="nb-NO" dirty="0"/>
              <a:t>v. 2.0</a:t>
            </a:r>
          </a:p>
        </p:txBody>
      </p:sp>
    </p:spTree>
    <p:extLst>
      <p:ext uri="{BB962C8B-B14F-4D97-AF65-F5344CB8AC3E}">
        <p14:creationId xmlns:p14="http://schemas.microsoft.com/office/powerpoint/2010/main" val="26011331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1012536" y="136308"/>
            <a:ext cx="6172200" cy="857250"/>
          </a:xfrm>
        </p:spPr>
        <p:txBody>
          <a:bodyPr/>
          <a:lstStyle/>
          <a:p>
            <a:pPr algn="l"/>
            <a:r>
              <a:rPr lang="nb-NO" dirty="0">
                <a:latin typeface="Arial" pitchFamily="34" charset="0"/>
                <a:cs typeface="Arial" pitchFamily="34" charset="0"/>
              </a:rPr>
              <a:t>Arealforbruket truer artene</a:t>
            </a:r>
          </a:p>
        </p:txBody>
      </p:sp>
      <p:sp>
        <p:nvSpPr>
          <p:cNvPr id="21507" name="Rectangle 3"/>
          <p:cNvSpPr>
            <a:spLocks noGrp="1" noChangeArrowheads="1"/>
          </p:cNvSpPr>
          <p:nvPr>
            <p:ph type="body" sz="half" idx="1"/>
          </p:nvPr>
        </p:nvSpPr>
        <p:spPr>
          <a:xfrm>
            <a:off x="1012536" y="997022"/>
            <a:ext cx="5024438" cy="2000250"/>
          </a:xfrm>
        </p:spPr>
        <p:txBody>
          <a:bodyPr/>
          <a:lstStyle/>
          <a:p>
            <a:pPr>
              <a:buFontTx/>
              <a:buNone/>
            </a:pPr>
            <a:r>
              <a:rPr lang="nb-NO" sz="1800" dirty="0">
                <a:latin typeface="Arial" pitchFamily="34" charset="0"/>
                <a:cs typeface="Arial" pitchFamily="34" charset="0"/>
              </a:rPr>
              <a:t>20 % av artene er på rødlista</a:t>
            </a:r>
          </a:p>
          <a:p>
            <a:pPr>
              <a:buFontTx/>
              <a:buNone/>
            </a:pPr>
            <a:r>
              <a:rPr lang="nb-NO" sz="1800" b="1" dirty="0">
                <a:latin typeface="Arial" pitchFamily="34" charset="0"/>
                <a:cs typeface="Arial" pitchFamily="34" charset="0"/>
              </a:rPr>
              <a:t>Arealendringer</a:t>
            </a:r>
            <a:r>
              <a:rPr lang="nb-NO" sz="1800" dirty="0">
                <a:latin typeface="Arial" pitchFamily="34" charset="0"/>
                <a:cs typeface="Arial" pitchFamily="34" charset="0"/>
              </a:rPr>
              <a:t> desidert største trussel</a:t>
            </a:r>
          </a:p>
        </p:txBody>
      </p:sp>
      <p:pic>
        <p:nvPicPr>
          <p:cNvPr id="3074" name="Picture 2"/>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2382" t="2534" r="3070" b="25283"/>
          <a:stretch/>
        </p:blipFill>
        <p:spPr bwMode="auto">
          <a:xfrm>
            <a:off x="1534291" y="1815666"/>
            <a:ext cx="5076564" cy="2996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9219051"/>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lassholder for innhold 3"/>
          <p:cNvPicPr preferRelativeResize="0">
            <a:picLocks noGrp="1"/>
          </p:cNvPicPr>
          <p:nvPr>
            <p:ph idx="1"/>
          </p:nvPr>
        </p:nvPicPr>
        <p:blipFill>
          <a:blip r:embed="rId3" cstate="email">
            <a:extLst>
              <a:ext uri="{28A0092B-C50C-407E-A947-70E740481C1C}">
                <a14:useLocalDpi xmlns:a14="http://schemas.microsoft.com/office/drawing/2010/main" val="0"/>
              </a:ext>
            </a:extLst>
          </a:blip>
          <a:srcRect/>
          <a:stretch>
            <a:fillRect/>
          </a:stretch>
        </p:blipFill>
        <p:spPr>
          <a:xfrm>
            <a:off x="-1404938" y="-228601"/>
            <a:ext cx="10548938" cy="5933777"/>
          </a:xfrm>
        </p:spPr>
      </p:pic>
    </p:spTree>
    <p:extLst>
      <p:ext uri="{BB962C8B-B14F-4D97-AF65-F5344CB8AC3E}">
        <p14:creationId xmlns:p14="http://schemas.microsoft.com/office/powerpoint/2010/main" val="262966348"/>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Bilderesultater for flatehogst">
            <a:extLst>
              <a:ext uri="{FF2B5EF4-FFF2-40B4-BE49-F238E27FC236}">
                <a16:creationId xmlns:a16="http://schemas.microsoft.com/office/drawing/2014/main" id="{46D108C6-2452-41CF-8CD7-40C407BC4A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8653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http://nordsalten.nettintro.com/admin/tinymce/jscripts/tiny_mce/plugins/imagemanager/files/client_113/articles/2010/feb/hogst_i_bratt_terreng/news_1797_front_113_hogst_bratt1.jpg"/>
          <p:cNvPicPr preferRelativeResize="0">
            <a:picLocks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400800" y="0"/>
            <a:ext cx="2785730" cy="1741081"/>
          </a:xfrm>
          <a:prstGeom prst="rect">
            <a:avLst/>
          </a:prstGeom>
          <a:noFill/>
          <a:scene3d>
            <a:camera prst="orthographicFront">
              <a:rot lat="0" lon="0" rev="0"/>
            </a:camera>
            <a:lightRig rig="threePt" dir="t"/>
          </a:scene3d>
          <a:extLst>
            <a:ext uri="{909E8E84-426E-40DD-AFC4-6F175D3DCCD1}">
              <a14:hiddenFill xmlns:a14="http://schemas.microsoft.com/office/drawing/2010/main">
                <a:solidFill>
                  <a:srgbClr val="FFFFFF"/>
                </a:solidFill>
              </a14:hiddenFill>
            </a:ext>
          </a:extLst>
        </p:spPr>
      </p:pic>
      <p:sp>
        <p:nvSpPr>
          <p:cNvPr id="2" name="TekstSylinder 1">
            <a:extLst>
              <a:ext uri="{FF2B5EF4-FFF2-40B4-BE49-F238E27FC236}">
                <a16:creationId xmlns:a16="http://schemas.microsoft.com/office/drawing/2014/main" id="{A57290D7-16BB-4F06-8021-F5AA1A9339A4}"/>
              </a:ext>
            </a:extLst>
          </p:cNvPr>
          <p:cNvSpPr txBox="1"/>
          <p:nvPr/>
        </p:nvSpPr>
        <p:spPr>
          <a:xfrm>
            <a:off x="7323669" y="4851401"/>
            <a:ext cx="1837267" cy="246221"/>
          </a:xfrm>
          <a:prstGeom prst="rect">
            <a:avLst/>
          </a:prstGeom>
          <a:noFill/>
        </p:spPr>
        <p:txBody>
          <a:bodyPr wrap="square" rtlCol="0">
            <a:spAutoFit/>
          </a:bodyPr>
          <a:lstStyle/>
          <a:p>
            <a:pPr algn="r"/>
            <a:r>
              <a:rPr lang="nb-NO" sz="1000" b="1" dirty="0">
                <a:solidFill>
                  <a:schemeClr val="bg1"/>
                </a:solidFill>
              </a:rPr>
              <a:t>Foto: Roger </a:t>
            </a:r>
            <a:r>
              <a:rPr lang="nb-NO" sz="1000" b="1" dirty="0" err="1">
                <a:solidFill>
                  <a:schemeClr val="bg1"/>
                </a:solidFill>
              </a:rPr>
              <a:t>Brendhagen</a:t>
            </a:r>
            <a:endParaRPr lang="nb-NO" sz="1000" b="1" dirty="0">
              <a:solidFill>
                <a:schemeClr val="bg1"/>
              </a:solidFill>
            </a:endParaRPr>
          </a:p>
        </p:txBody>
      </p:sp>
    </p:spTree>
    <p:extLst>
      <p:ext uri="{BB962C8B-B14F-4D97-AF65-F5344CB8AC3E}">
        <p14:creationId xmlns:p14="http://schemas.microsoft.com/office/powerpoint/2010/main" val="3554172541"/>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5" name="Plassholder for innhold 1"/>
          <p:cNvPicPr preferRelativeResize="0">
            <a:picLocks noGrp="1"/>
          </p:cNvPicPr>
          <p:nvPr>
            <p:ph idx="1"/>
          </p:nvPr>
        </p:nvPicPr>
        <p:blipFill>
          <a:blip r:embed="rId3">
            <a:extLst>
              <a:ext uri="{28A0092B-C50C-407E-A947-70E740481C1C}">
                <a14:useLocalDpi xmlns:a14="http://schemas.microsoft.com/office/drawing/2010/main" val="0"/>
              </a:ext>
            </a:extLst>
          </a:blip>
          <a:srcRect l="38358"/>
          <a:stretch>
            <a:fillRect/>
          </a:stretch>
        </p:blipFill>
        <p:spPr>
          <a:xfrm>
            <a:off x="-1" y="-1160301"/>
            <a:ext cx="9144001" cy="6799101"/>
          </a:xfrm>
        </p:spPr>
      </p:pic>
    </p:spTree>
    <p:extLst>
      <p:ext uri="{BB962C8B-B14F-4D97-AF65-F5344CB8AC3E}">
        <p14:creationId xmlns:p14="http://schemas.microsoft.com/office/powerpoint/2010/main" val="1590696326"/>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1">
            <a:extLst>
              <a:ext uri="{FF2B5EF4-FFF2-40B4-BE49-F238E27FC236}">
                <a16:creationId xmlns:a16="http://schemas.microsoft.com/office/drawing/2014/main" id="{EC70DAFD-387F-4CCB-B3C1-E5C1B5ED26A3}"/>
              </a:ext>
            </a:extLst>
          </p:cNvPr>
          <p:cNvSpPr>
            <a:spLocks noGrp="1"/>
          </p:cNvSpPr>
          <p:nvPr>
            <p:ph type="title"/>
          </p:nvPr>
        </p:nvSpPr>
        <p:spPr>
          <a:xfrm>
            <a:off x="762508" y="205011"/>
            <a:ext cx="7569996" cy="619760"/>
          </a:xfrm>
        </p:spPr>
        <p:txBody>
          <a:bodyPr>
            <a:normAutofit fontScale="90000"/>
          </a:bodyPr>
          <a:lstStyle/>
          <a:p>
            <a:r>
              <a:rPr lang="nb-NO" dirty="0"/>
              <a:t>«Gjennomgripende samfunnsendringer»</a:t>
            </a:r>
          </a:p>
        </p:txBody>
      </p:sp>
      <p:pic>
        <p:nvPicPr>
          <p:cNvPr id="4" name="Bilde 3">
            <a:extLst>
              <a:ext uri="{FF2B5EF4-FFF2-40B4-BE49-F238E27FC236}">
                <a16:creationId xmlns:a16="http://schemas.microsoft.com/office/drawing/2014/main" id="{E1B1516D-2125-44F0-84B7-6DE12501B64F}"/>
              </a:ext>
            </a:extLst>
          </p:cNvPr>
          <p:cNvPicPr>
            <a:picLocks noChangeAspect="1"/>
          </p:cNvPicPr>
          <p:nvPr/>
        </p:nvPicPr>
        <p:blipFill rotWithShape="1">
          <a:blip r:embed="rId2"/>
          <a:srcRect l="14474" t="3572" r="13521" b="4166"/>
          <a:stretch/>
        </p:blipFill>
        <p:spPr>
          <a:xfrm>
            <a:off x="6436311" y="915115"/>
            <a:ext cx="2297018" cy="1575389"/>
          </a:xfrm>
          <a:prstGeom prst="rect">
            <a:avLst/>
          </a:prstGeom>
        </p:spPr>
      </p:pic>
      <p:grpSp>
        <p:nvGrpSpPr>
          <p:cNvPr id="6" name="Gruppe 5">
            <a:extLst>
              <a:ext uri="{FF2B5EF4-FFF2-40B4-BE49-F238E27FC236}">
                <a16:creationId xmlns:a16="http://schemas.microsoft.com/office/drawing/2014/main" id="{AFC829C6-DE3D-4AA7-B003-3D79B948C9DA}"/>
              </a:ext>
            </a:extLst>
          </p:cNvPr>
          <p:cNvGrpSpPr/>
          <p:nvPr/>
        </p:nvGrpSpPr>
        <p:grpSpPr>
          <a:xfrm>
            <a:off x="1455420" y="895624"/>
            <a:ext cx="4840900" cy="4194558"/>
            <a:chOff x="811496" y="766325"/>
            <a:chExt cx="4928564" cy="4270517"/>
          </a:xfrm>
        </p:grpSpPr>
        <p:pic>
          <p:nvPicPr>
            <p:cNvPr id="5" name="Bilde 4">
              <a:extLst>
                <a:ext uri="{FF2B5EF4-FFF2-40B4-BE49-F238E27FC236}">
                  <a16:creationId xmlns:a16="http://schemas.microsoft.com/office/drawing/2014/main" id="{DC6E50D6-15D0-40EA-996F-64D590B0E6CF}"/>
                </a:ext>
              </a:extLst>
            </p:cNvPr>
            <p:cNvPicPr>
              <a:picLocks noChangeAspect="1"/>
            </p:cNvPicPr>
            <p:nvPr/>
          </p:nvPicPr>
          <p:blipFill rotWithShape="1">
            <a:blip r:embed="rId3"/>
            <a:srcRect b="156"/>
            <a:stretch/>
          </p:blipFill>
          <p:spPr>
            <a:xfrm>
              <a:off x="811496" y="766325"/>
              <a:ext cx="4928564" cy="4270517"/>
            </a:xfrm>
            <a:prstGeom prst="rect">
              <a:avLst/>
            </a:prstGeom>
          </p:spPr>
        </p:pic>
        <p:sp>
          <p:nvSpPr>
            <p:cNvPr id="2" name="Rektangel 1">
              <a:extLst>
                <a:ext uri="{FF2B5EF4-FFF2-40B4-BE49-F238E27FC236}">
                  <a16:creationId xmlns:a16="http://schemas.microsoft.com/office/drawing/2014/main" id="{2F34AD56-FEC2-4F4B-BC4D-20023BC9D3F4}"/>
                </a:ext>
              </a:extLst>
            </p:cNvPr>
            <p:cNvSpPr/>
            <p:nvPr/>
          </p:nvSpPr>
          <p:spPr>
            <a:xfrm>
              <a:off x="2517734" y="829851"/>
              <a:ext cx="3181686" cy="2775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spTree>
    <p:extLst>
      <p:ext uri="{BB962C8B-B14F-4D97-AF65-F5344CB8AC3E}">
        <p14:creationId xmlns:p14="http://schemas.microsoft.com/office/powerpoint/2010/main" val="13553858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nb-NO" dirty="0">
                <a:latin typeface="Arial" pitchFamily="34" charset="0"/>
                <a:cs typeface="Arial" pitchFamily="34" charset="0"/>
              </a:rPr>
              <a:t>Verneområder og «hverdagslandskap»</a:t>
            </a:r>
          </a:p>
        </p:txBody>
      </p:sp>
      <p:graphicFrame>
        <p:nvGraphicFramePr>
          <p:cNvPr id="4" name="Diagram 3"/>
          <p:cNvGraphicFramePr>
            <a:graphicFrameLocks/>
          </p:cNvGraphicFramePr>
          <p:nvPr>
            <p:extLst>
              <p:ext uri="{D42A27DB-BD31-4B8C-83A1-F6EECF244321}">
                <p14:modId xmlns:p14="http://schemas.microsoft.com/office/powerpoint/2010/main" val="1915980363"/>
              </p:ext>
            </p:extLst>
          </p:nvPr>
        </p:nvGraphicFramePr>
        <p:xfrm>
          <a:off x="1443943" y="1576123"/>
          <a:ext cx="6062412" cy="3647272"/>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3"/>
          <p:cNvSpPr txBox="1">
            <a:spLocks noChangeAspect="1" noChangeArrowheads="1"/>
          </p:cNvSpPr>
          <p:nvPr/>
        </p:nvSpPr>
        <p:spPr bwMode="auto">
          <a:xfrm>
            <a:off x="1545021" y="1309183"/>
            <a:ext cx="5860256" cy="378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spcBef>
                <a:spcPct val="20000"/>
              </a:spcBef>
              <a:spcAft>
                <a:spcPct val="0"/>
              </a:spcAft>
              <a:buChar char="•"/>
              <a:defRPr sz="2800">
                <a:solidFill>
                  <a:schemeClr val="tx1"/>
                </a:solidFill>
                <a:latin typeface="Arial" pitchFamily="34" charset="0"/>
              </a:defRPr>
            </a:lvl6pPr>
            <a:lvl7pPr marL="2971800" indent="-228600" eaLnBrk="0" fontAlgn="base" hangingPunct="0">
              <a:spcBef>
                <a:spcPct val="20000"/>
              </a:spcBef>
              <a:spcAft>
                <a:spcPct val="0"/>
              </a:spcAft>
              <a:buChar char="•"/>
              <a:defRPr sz="2800">
                <a:solidFill>
                  <a:schemeClr val="tx1"/>
                </a:solidFill>
                <a:latin typeface="Arial" pitchFamily="34" charset="0"/>
              </a:defRPr>
            </a:lvl7pPr>
            <a:lvl8pPr marL="3429000" indent="-228600" eaLnBrk="0" fontAlgn="base" hangingPunct="0">
              <a:spcBef>
                <a:spcPct val="20000"/>
              </a:spcBef>
              <a:spcAft>
                <a:spcPct val="0"/>
              </a:spcAft>
              <a:buChar char="•"/>
              <a:defRPr sz="2800">
                <a:solidFill>
                  <a:schemeClr val="tx1"/>
                </a:solidFill>
                <a:latin typeface="Arial" pitchFamily="34" charset="0"/>
              </a:defRPr>
            </a:lvl8pPr>
            <a:lvl9pPr marL="3886200" indent="-228600" eaLnBrk="0" fontAlgn="base" hangingPunct="0">
              <a:spcBef>
                <a:spcPct val="20000"/>
              </a:spcBef>
              <a:spcAft>
                <a:spcPct val="0"/>
              </a:spcAft>
              <a:buChar char="•"/>
              <a:defRPr sz="2800">
                <a:solidFill>
                  <a:schemeClr val="tx1"/>
                </a:solidFill>
                <a:latin typeface="Arial" pitchFamily="34" charset="0"/>
              </a:defRPr>
            </a:lvl9pPr>
          </a:lstStyle>
          <a:p>
            <a:pPr eaLnBrk="1" hangingPunct="1">
              <a:buFontTx/>
              <a:buNone/>
            </a:pPr>
            <a:r>
              <a:rPr lang="nb-NO" sz="2100" dirty="0"/>
              <a:t>Vernet etter naturmangfoldloven</a:t>
            </a:r>
          </a:p>
        </p:txBody>
      </p:sp>
    </p:spTree>
    <p:extLst>
      <p:ext uri="{BB962C8B-B14F-4D97-AF65-F5344CB8AC3E}">
        <p14:creationId xmlns:p14="http://schemas.microsoft.com/office/powerpoint/2010/main" val="2233991861"/>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97BA3C27-FBC9-4F3E-B406-BF3B029D5603}"/>
              </a:ext>
            </a:extLst>
          </p:cNvPr>
          <p:cNvPicPr>
            <a:picLocks noChangeAspect="1"/>
          </p:cNvPicPr>
          <p:nvPr/>
        </p:nvPicPr>
        <p:blipFill>
          <a:blip r:embed="rId3"/>
          <a:stretch>
            <a:fillRect/>
          </a:stretch>
        </p:blipFill>
        <p:spPr>
          <a:xfrm>
            <a:off x="1271751" y="173730"/>
            <a:ext cx="6654477" cy="4917220"/>
          </a:xfrm>
          <a:prstGeom prst="rect">
            <a:avLst/>
          </a:prstGeom>
        </p:spPr>
      </p:pic>
    </p:spTree>
    <p:extLst>
      <p:ext uri="{BB962C8B-B14F-4D97-AF65-F5344CB8AC3E}">
        <p14:creationId xmlns:p14="http://schemas.microsoft.com/office/powerpoint/2010/main" val="1078426774"/>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860600" y="91480"/>
            <a:ext cx="5808140" cy="50090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93716" y="3767038"/>
            <a:ext cx="2987768" cy="6686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332343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CAE5AF4E-64DC-4677-9152-78ED0644EF38}"/>
              </a:ext>
            </a:extLst>
          </p:cNvPr>
          <p:cNvPicPr>
            <a:picLocks noChangeAspect="1"/>
          </p:cNvPicPr>
          <p:nvPr/>
        </p:nvPicPr>
        <p:blipFill>
          <a:blip r:embed="rId3"/>
          <a:stretch>
            <a:fillRect/>
          </a:stretch>
        </p:blipFill>
        <p:spPr>
          <a:xfrm>
            <a:off x="1850611" y="178677"/>
            <a:ext cx="5244541" cy="4859721"/>
          </a:xfrm>
          <a:prstGeom prst="rect">
            <a:avLst/>
          </a:prstGeom>
        </p:spPr>
      </p:pic>
    </p:spTree>
    <p:extLst>
      <p:ext uri="{BB962C8B-B14F-4D97-AF65-F5344CB8AC3E}">
        <p14:creationId xmlns:p14="http://schemas.microsoft.com/office/powerpoint/2010/main" val="2075631798"/>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lysbildenummer 3">
            <a:extLst>
              <a:ext uri="{FF2B5EF4-FFF2-40B4-BE49-F238E27FC236}">
                <a16:creationId xmlns:a16="http://schemas.microsoft.com/office/drawing/2014/main" id="{F00B1E01-ADFB-401A-B504-19E6F8D1F0EB}"/>
              </a:ext>
            </a:extLst>
          </p:cNvPr>
          <p:cNvSpPr>
            <a:spLocks noGrp="1"/>
          </p:cNvSpPr>
          <p:nvPr>
            <p:ph type="sldNum" sz="quarter" idx="12"/>
          </p:nvPr>
        </p:nvSpPr>
        <p:spPr/>
        <p:txBody>
          <a:bodyPr/>
          <a:lstStyle/>
          <a:p>
            <a:fld id="{5C306C33-E812-48F1-893F-039EAAD66DF7}" type="slidenum">
              <a:rPr lang="nb-NO" smtClean="0"/>
              <a:pPr/>
              <a:t>21</a:t>
            </a:fld>
            <a:endParaRPr lang="nb-NO"/>
          </a:p>
        </p:txBody>
      </p:sp>
      <p:pic>
        <p:nvPicPr>
          <p:cNvPr id="5" name="Bilde 4">
            <a:extLst>
              <a:ext uri="{FF2B5EF4-FFF2-40B4-BE49-F238E27FC236}">
                <a16:creationId xmlns:a16="http://schemas.microsoft.com/office/drawing/2014/main" id="{6EDBC19F-AEDD-42E0-A8CF-BDCF34588CEC}"/>
              </a:ext>
            </a:extLst>
          </p:cNvPr>
          <p:cNvPicPr>
            <a:picLocks noChangeAspect="1"/>
          </p:cNvPicPr>
          <p:nvPr/>
        </p:nvPicPr>
        <p:blipFill>
          <a:blip r:embed="rId3"/>
          <a:stretch>
            <a:fillRect/>
          </a:stretch>
        </p:blipFill>
        <p:spPr>
          <a:xfrm>
            <a:off x="2148051" y="0"/>
            <a:ext cx="4847897" cy="5143500"/>
          </a:xfrm>
          <a:prstGeom prst="rect">
            <a:avLst/>
          </a:prstGeom>
        </p:spPr>
      </p:pic>
    </p:spTree>
    <p:extLst>
      <p:ext uri="{BB962C8B-B14F-4D97-AF65-F5344CB8AC3E}">
        <p14:creationId xmlns:p14="http://schemas.microsoft.com/office/powerpoint/2010/main" val="33882444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0625EF8-BE7E-4EDF-A1E9-B48C9BE5F9D5}"/>
              </a:ext>
            </a:extLst>
          </p:cNvPr>
          <p:cNvSpPr>
            <a:spLocks noGrp="1"/>
          </p:cNvSpPr>
          <p:nvPr>
            <p:ph type="title"/>
          </p:nvPr>
        </p:nvSpPr>
        <p:spPr/>
        <p:txBody>
          <a:bodyPr/>
          <a:lstStyle/>
          <a:p>
            <a:r>
              <a:rPr lang="nb-NO" dirty="0"/>
              <a:t>Riksrevisjonen refser regjeringen</a:t>
            </a:r>
          </a:p>
        </p:txBody>
      </p:sp>
      <p:pic>
        <p:nvPicPr>
          <p:cNvPr id="5" name="Plassholder for innhold 4">
            <a:extLst>
              <a:ext uri="{FF2B5EF4-FFF2-40B4-BE49-F238E27FC236}">
                <a16:creationId xmlns:a16="http://schemas.microsoft.com/office/drawing/2014/main" id="{6C72CF70-B5A2-46A8-8D92-06EC3728D111}"/>
              </a:ext>
            </a:extLst>
          </p:cNvPr>
          <p:cNvPicPr>
            <a:picLocks noGrp="1" noChangeAspect="1"/>
          </p:cNvPicPr>
          <p:nvPr>
            <p:ph idx="1"/>
          </p:nvPr>
        </p:nvPicPr>
        <p:blipFill>
          <a:blip r:embed="rId3"/>
          <a:stretch>
            <a:fillRect/>
          </a:stretch>
        </p:blipFill>
        <p:spPr>
          <a:xfrm>
            <a:off x="827108" y="912495"/>
            <a:ext cx="6826420" cy="4053416"/>
          </a:xfrm>
          <a:prstGeom prst="rect">
            <a:avLst/>
          </a:prstGeom>
        </p:spPr>
      </p:pic>
    </p:spTree>
    <p:extLst>
      <p:ext uri="{BB962C8B-B14F-4D97-AF65-F5344CB8AC3E}">
        <p14:creationId xmlns:p14="http://schemas.microsoft.com/office/powerpoint/2010/main" val="12464285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lassholder for innhold 11">
            <a:extLst>
              <a:ext uri="{FF2B5EF4-FFF2-40B4-BE49-F238E27FC236}">
                <a16:creationId xmlns:a16="http://schemas.microsoft.com/office/drawing/2014/main" id="{F9F84FA3-E305-4BCC-B0AE-43FA6B8E4786}"/>
              </a:ext>
            </a:extLst>
          </p:cNvPr>
          <p:cNvPicPr>
            <a:picLocks noGrp="1" noChangeAspect="1"/>
          </p:cNvPicPr>
          <p:nvPr>
            <p:ph sz="quarter" idx="16"/>
          </p:nvPr>
        </p:nvPicPr>
        <p:blipFill>
          <a:blip r:embed="rId3"/>
          <a:stretch>
            <a:fillRect/>
          </a:stretch>
        </p:blipFill>
        <p:spPr>
          <a:xfrm>
            <a:off x="0" y="0"/>
            <a:ext cx="9144000" cy="5143500"/>
          </a:xfrm>
        </p:spPr>
      </p:pic>
    </p:spTree>
    <p:extLst>
      <p:ext uri="{BB962C8B-B14F-4D97-AF65-F5344CB8AC3E}">
        <p14:creationId xmlns:p14="http://schemas.microsoft.com/office/powerpoint/2010/main" val="25874115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ssholder for innhold 11">
            <a:extLst>
              <a:ext uri="{FF2B5EF4-FFF2-40B4-BE49-F238E27FC236}">
                <a16:creationId xmlns:a16="http://schemas.microsoft.com/office/drawing/2014/main" id="{3A05FB7D-10F9-446E-886C-4BE9D45DA685}"/>
              </a:ext>
            </a:extLst>
          </p:cNvPr>
          <p:cNvPicPr>
            <a:picLocks noGrp="1" noChangeAspect="1"/>
          </p:cNvPicPr>
          <p:nvPr>
            <p:ph sz="quarter" idx="16"/>
          </p:nvPr>
        </p:nvPicPr>
        <p:blipFill>
          <a:blip r:embed="rId3">
            <a:alphaModFix amt="20000"/>
          </a:blip>
          <a:stretch>
            <a:fillRect/>
          </a:stretch>
        </p:blipFill>
        <p:spPr>
          <a:xfrm>
            <a:off x="0" y="0"/>
            <a:ext cx="9144000" cy="5143500"/>
          </a:xfrm>
        </p:spPr>
      </p:pic>
      <p:sp>
        <p:nvSpPr>
          <p:cNvPr id="6" name="Title 5"/>
          <p:cNvSpPr>
            <a:spLocks noGrp="1"/>
          </p:cNvSpPr>
          <p:nvPr>
            <p:ph type="title"/>
          </p:nvPr>
        </p:nvSpPr>
        <p:spPr/>
        <p:txBody>
          <a:bodyPr>
            <a:normAutofit fontScale="90000"/>
          </a:bodyPr>
          <a:lstStyle/>
          <a:p>
            <a:r>
              <a:rPr lang="en-US" dirty="0" err="1"/>
              <a:t>Kun</a:t>
            </a:r>
            <a:r>
              <a:rPr lang="en-US" dirty="0"/>
              <a:t> 25 </a:t>
            </a:r>
            <a:r>
              <a:rPr lang="en-US" dirty="0" err="1"/>
              <a:t>prosent</a:t>
            </a:r>
            <a:r>
              <a:rPr lang="en-US" dirty="0"/>
              <a:t> av </a:t>
            </a:r>
            <a:r>
              <a:rPr lang="en-US" dirty="0" err="1"/>
              <a:t>norsk</a:t>
            </a:r>
            <a:r>
              <a:rPr lang="en-US" dirty="0"/>
              <a:t> </a:t>
            </a:r>
            <a:r>
              <a:rPr lang="en-US" dirty="0" err="1"/>
              <a:t>natur</a:t>
            </a:r>
            <a:r>
              <a:rPr lang="en-US" dirty="0"/>
              <a:t> </a:t>
            </a:r>
            <a:r>
              <a:rPr lang="en-US" dirty="0" err="1"/>
              <a:t>er</a:t>
            </a:r>
            <a:r>
              <a:rPr lang="en-US" dirty="0"/>
              <a:t> </a:t>
            </a:r>
            <a:r>
              <a:rPr lang="en-US" dirty="0" err="1"/>
              <a:t>kartlagt</a:t>
            </a:r>
            <a:endParaRPr lang="en-US" dirty="0"/>
          </a:p>
        </p:txBody>
      </p:sp>
      <p:sp>
        <p:nvSpPr>
          <p:cNvPr id="7" name="Content Placeholder 6"/>
          <p:cNvSpPr>
            <a:spLocks noGrp="1"/>
          </p:cNvSpPr>
          <p:nvPr>
            <p:ph idx="1"/>
          </p:nvPr>
        </p:nvSpPr>
        <p:spPr/>
        <p:txBody>
          <a:bodyPr/>
          <a:lstStyle/>
          <a:p>
            <a:r>
              <a:rPr lang="en-US" b="1" dirty="0" err="1"/>
              <a:t>Utgangspunktet</a:t>
            </a:r>
            <a:r>
              <a:rPr lang="en-US" b="1" dirty="0"/>
              <a:t> for </a:t>
            </a:r>
            <a:r>
              <a:rPr lang="en-US" b="1" dirty="0" err="1"/>
              <a:t>en</a:t>
            </a:r>
            <a:r>
              <a:rPr lang="en-US" b="1" dirty="0"/>
              <a:t> </a:t>
            </a:r>
            <a:r>
              <a:rPr lang="en-US" b="1" dirty="0" err="1"/>
              <a:t>som</a:t>
            </a:r>
            <a:r>
              <a:rPr lang="en-US" b="1" dirty="0"/>
              <a:t> </a:t>
            </a:r>
            <a:r>
              <a:rPr lang="en-US" b="1" dirty="0" err="1"/>
              <a:t>planlegger</a:t>
            </a:r>
            <a:r>
              <a:rPr lang="en-US" b="1" dirty="0"/>
              <a:t> </a:t>
            </a:r>
            <a:r>
              <a:rPr lang="en-US" b="1" dirty="0" err="1"/>
              <a:t>må</a:t>
            </a:r>
            <a:r>
              <a:rPr lang="en-US" b="1" dirty="0"/>
              <a:t> </a:t>
            </a:r>
            <a:r>
              <a:rPr lang="en-US" b="1" dirty="0" err="1"/>
              <a:t>være</a:t>
            </a:r>
            <a:r>
              <a:rPr lang="en-US" b="1" dirty="0"/>
              <a:t> at </a:t>
            </a:r>
            <a:r>
              <a:rPr lang="en-US" b="1" dirty="0" err="1"/>
              <a:t>naturverdier</a:t>
            </a:r>
            <a:r>
              <a:rPr lang="en-US" b="1" dirty="0"/>
              <a:t> </a:t>
            </a:r>
            <a:r>
              <a:rPr lang="en-US" b="1" dirty="0" err="1"/>
              <a:t>er</a:t>
            </a:r>
            <a:r>
              <a:rPr lang="en-US" b="1" dirty="0"/>
              <a:t> </a:t>
            </a:r>
            <a:r>
              <a:rPr lang="en-US" b="1" dirty="0">
                <a:solidFill>
                  <a:srgbClr val="4A8617"/>
                </a:solidFill>
              </a:rPr>
              <a:t>IKKE </a:t>
            </a:r>
            <a:r>
              <a:rPr lang="en-US" b="1" dirty="0" err="1"/>
              <a:t>kjent</a:t>
            </a:r>
            <a:endParaRPr lang="en-US" b="1" dirty="0"/>
          </a:p>
        </p:txBody>
      </p:sp>
      <p:pic>
        <p:nvPicPr>
          <p:cNvPr id="5" name="Plassholder for innhold 11">
            <a:extLst>
              <a:ext uri="{FF2B5EF4-FFF2-40B4-BE49-F238E27FC236}">
                <a16:creationId xmlns:a16="http://schemas.microsoft.com/office/drawing/2014/main" id="{0DE7EBE3-1F95-40C2-88DD-C6CB76EA6576}"/>
              </a:ext>
            </a:extLst>
          </p:cNvPr>
          <p:cNvPicPr>
            <a:picLocks noChangeAspect="1"/>
          </p:cNvPicPr>
          <p:nvPr/>
        </p:nvPicPr>
        <p:blipFill rotWithShape="1">
          <a:blip r:embed="rId3"/>
          <a:srcRect l="22982" r="51109"/>
          <a:stretch/>
        </p:blipFill>
        <p:spPr>
          <a:xfrm>
            <a:off x="2101516" y="0"/>
            <a:ext cx="2369062" cy="5143500"/>
          </a:xfrm>
          <a:prstGeom prst="rect">
            <a:avLst/>
          </a:prstGeom>
          <a:noFill/>
        </p:spPr>
      </p:pic>
    </p:spTree>
    <p:extLst>
      <p:ext uri="{BB962C8B-B14F-4D97-AF65-F5344CB8AC3E}">
        <p14:creationId xmlns:p14="http://schemas.microsoft.com/office/powerpoint/2010/main" val="39899012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1"/>
          <p:cNvSpPr txBox="1">
            <a:spLocks/>
          </p:cNvSpPr>
          <p:nvPr/>
        </p:nvSpPr>
        <p:spPr bwMode="auto">
          <a:xfrm>
            <a:off x="1817694" y="148326"/>
            <a:ext cx="5668956" cy="857250"/>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pitchFamily="34" charset="0"/>
                <a:ea typeface="+mj-ea"/>
                <a:cs typeface="Arial" pitchFamily="34" charset="0"/>
              </a:defRPr>
            </a:lvl1pPr>
            <a:lvl2pPr algn="ctr" rtl="0" eaLnBrk="0" fontAlgn="base" hangingPunct="0">
              <a:spcBef>
                <a:spcPct val="0"/>
              </a:spcBef>
              <a:spcAft>
                <a:spcPct val="0"/>
              </a:spcAft>
              <a:defRPr sz="4400">
                <a:solidFill>
                  <a:schemeClr val="tx2"/>
                </a:solidFill>
                <a:latin typeface="Times" pitchFamily="18" charset="0"/>
              </a:defRPr>
            </a:lvl2pPr>
            <a:lvl3pPr algn="ctr" rtl="0" eaLnBrk="0" fontAlgn="base" hangingPunct="0">
              <a:spcBef>
                <a:spcPct val="0"/>
              </a:spcBef>
              <a:spcAft>
                <a:spcPct val="0"/>
              </a:spcAft>
              <a:defRPr sz="4400">
                <a:solidFill>
                  <a:schemeClr val="tx2"/>
                </a:solidFill>
                <a:latin typeface="Times" pitchFamily="18" charset="0"/>
              </a:defRPr>
            </a:lvl3pPr>
            <a:lvl4pPr algn="ctr" rtl="0" eaLnBrk="0" fontAlgn="base" hangingPunct="0">
              <a:spcBef>
                <a:spcPct val="0"/>
              </a:spcBef>
              <a:spcAft>
                <a:spcPct val="0"/>
              </a:spcAft>
              <a:defRPr sz="4400">
                <a:solidFill>
                  <a:schemeClr val="tx2"/>
                </a:solidFill>
                <a:latin typeface="Times" pitchFamily="18" charset="0"/>
              </a:defRPr>
            </a:lvl4pPr>
            <a:lvl5pPr algn="ctr" rtl="0" eaLnBrk="0" fontAlgn="base" hangingPunct="0">
              <a:spcBef>
                <a:spcPct val="0"/>
              </a:spcBef>
              <a:spcAft>
                <a:spcPct val="0"/>
              </a:spcAft>
              <a:defRPr sz="4400">
                <a:solidFill>
                  <a:schemeClr val="tx2"/>
                </a:solidFill>
                <a:latin typeface="Times" pitchFamily="18" charset="0"/>
              </a:defRPr>
            </a:lvl5pPr>
            <a:lvl6pPr marL="457200" algn="ctr" rtl="0" fontAlgn="base">
              <a:spcBef>
                <a:spcPct val="0"/>
              </a:spcBef>
              <a:spcAft>
                <a:spcPct val="0"/>
              </a:spcAft>
              <a:defRPr sz="4400">
                <a:solidFill>
                  <a:schemeClr val="tx2"/>
                </a:solidFill>
                <a:latin typeface="Times" pitchFamily="18" charset="0"/>
              </a:defRPr>
            </a:lvl6pPr>
            <a:lvl7pPr marL="914400" algn="ctr" rtl="0" fontAlgn="base">
              <a:spcBef>
                <a:spcPct val="0"/>
              </a:spcBef>
              <a:spcAft>
                <a:spcPct val="0"/>
              </a:spcAft>
              <a:defRPr sz="4400">
                <a:solidFill>
                  <a:schemeClr val="tx2"/>
                </a:solidFill>
                <a:latin typeface="Times" pitchFamily="18" charset="0"/>
              </a:defRPr>
            </a:lvl7pPr>
            <a:lvl8pPr marL="1371600" algn="ctr" rtl="0" fontAlgn="base">
              <a:spcBef>
                <a:spcPct val="0"/>
              </a:spcBef>
              <a:spcAft>
                <a:spcPct val="0"/>
              </a:spcAft>
              <a:defRPr sz="4400">
                <a:solidFill>
                  <a:schemeClr val="tx2"/>
                </a:solidFill>
                <a:latin typeface="Times" pitchFamily="18" charset="0"/>
              </a:defRPr>
            </a:lvl8pPr>
            <a:lvl9pPr marL="1828800" algn="ctr" rtl="0" fontAlgn="base">
              <a:spcBef>
                <a:spcPct val="0"/>
              </a:spcBef>
              <a:spcAft>
                <a:spcPct val="0"/>
              </a:spcAft>
              <a:defRPr sz="4400">
                <a:solidFill>
                  <a:schemeClr val="tx2"/>
                </a:solidFill>
                <a:latin typeface="Times" pitchFamily="18" charset="0"/>
              </a:defRPr>
            </a:lvl9pPr>
          </a:lstStyle>
          <a:p>
            <a:pPr algn="l">
              <a:buNone/>
            </a:pPr>
            <a:r>
              <a:rPr lang="nb-NO" sz="3300" kern="0" dirty="0"/>
              <a:t>Fet kommune – naturtyper</a:t>
            </a:r>
          </a:p>
        </p:txBody>
      </p:sp>
      <p:pic>
        <p:nvPicPr>
          <p:cNvPr id="30722"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655677" y="896968"/>
            <a:ext cx="6144209" cy="3997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Ellipse 1"/>
          <p:cNvSpPr/>
          <p:nvPr/>
        </p:nvSpPr>
        <p:spPr bwMode="auto">
          <a:xfrm>
            <a:off x="7032862" y="1599345"/>
            <a:ext cx="208616" cy="208616"/>
          </a:xfrm>
          <a:prstGeom prst="ellipse">
            <a:avLst/>
          </a:prstGeom>
          <a:solidFill>
            <a:schemeClr val="bg1">
              <a:alpha val="0"/>
            </a:schemeClr>
          </a:solidFill>
          <a:ln w="38100" cap="flat" cmpd="sng" algn="ctr">
            <a:solidFill>
              <a:srgbClr val="FF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nb-NO" sz="1800">
              <a:latin typeface="Times" pitchFamily="18" charset="0"/>
            </a:endParaRPr>
          </a:p>
        </p:txBody>
      </p:sp>
      <p:sp>
        <p:nvSpPr>
          <p:cNvPr id="6" name="Ellipse 5"/>
          <p:cNvSpPr/>
          <p:nvPr/>
        </p:nvSpPr>
        <p:spPr bwMode="auto">
          <a:xfrm>
            <a:off x="2442650" y="1568523"/>
            <a:ext cx="1026114" cy="262622"/>
          </a:xfrm>
          <a:prstGeom prst="ellipse">
            <a:avLst/>
          </a:prstGeom>
          <a:solidFill>
            <a:schemeClr val="bg1">
              <a:alpha val="0"/>
            </a:schemeClr>
          </a:solidFill>
          <a:ln w="38100" cap="flat" cmpd="sng" algn="ctr">
            <a:solidFill>
              <a:srgbClr val="FF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nb-NO" sz="1800">
              <a:latin typeface="Times" pitchFamily="18" charset="0"/>
            </a:endParaRPr>
          </a:p>
        </p:txBody>
      </p:sp>
      <p:sp>
        <p:nvSpPr>
          <p:cNvPr id="7" name="Ellipse 6"/>
          <p:cNvSpPr/>
          <p:nvPr/>
        </p:nvSpPr>
        <p:spPr bwMode="auto">
          <a:xfrm>
            <a:off x="7032862" y="2965204"/>
            <a:ext cx="208616" cy="208616"/>
          </a:xfrm>
          <a:prstGeom prst="ellipse">
            <a:avLst/>
          </a:prstGeom>
          <a:solidFill>
            <a:schemeClr val="bg1">
              <a:alpha val="0"/>
            </a:schemeClr>
          </a:solidFill>
          <a:ln w="38100" cap="flat" cmpd="sng" algn="ctr">
            <a:solidFill>
              <a:srgbClr val="FF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nb-NO" sz="1800">
              <a:latin typeface="Times" pitchFamily="18" charset="0"/>
            </a:endParaRPr>
          </a:p>
        </p:txBody>
      </p:sp>
      <p:sp>
        <p:nvSpPr>
          <p:cNvPr id="8" name="Ellipse 7"/>
          <p:cNvSpPr/>
          <p:nvPr/>
        </p:nvSpPr>
        <p:spPr bwMode="auto">
          <a:xfrm>
            <a:off x="7033093" y="3165817"/>
            <a:ext cx="208616" cy="208616"/>
          </a:xfrm>
          <a:prstGeom prst="ellipse">
            <a:avLst/>
          </a:prstGeom>
          <a:solidFill>
            <a:schemeClr val="bg1">
              <a:alpha val="0"/>
            </a:schemeClr>
          </a:solidFill>
          <a:ln w="38100" cap="flat" cmpd="sng" algn="ctr">
            <a:solidFill>
              <a:srgbClr val="FF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nb-NO" sz="1800">
              <a:latin typeface="Times" pitchFamily="18" charset="0"/>
            </a:endParaRPr>
          </a:p>
        </p:txBody>
      </p:sp>
    </p:spTree>
    <p:extLst>
      <p:ext uri="{BB962C8B-B14F-4D97-AF65-F5344CB8AC3E}">
        <p14:creationId xmlns:p14="http://schemas.microsoft.com/office/powerpoint/2010/main" val="1626701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24383" y="205011"/>
            <a:ext cx="7569996" cy="890364"/>
          </a:xfrm>
        </p:spPr>
        <p:txBody>
          <a:bodyPr>
            <a:normAutofit fontScale="90000"/>
          </a:bodyPr>
          <a:lstStyle/>
          <a:p>
            <a:r>
              <a:rPr lang="nb-NO" dirty="0">
                <a:latin typeface="Arial" pitchFamily="34" charset="0"/>
                <a:cs typeface="Arial" pitchFamily="34" charset="0"/>
              </a:rPr>
              <a:t>Kommunedelplaner</a:t>
            </a:r>
            <a:br>
              <a:rPr lang="nb-NO" dirty="0">
                <a:latin typeface="Arial" pitchFamily="34" charset="0"/>
                <a:cs typeface="Arial" pitchFamily="34" charset="0"/>
              </a:rPr>
            </a:br>
            <a:r>
              <a:rPr lang="nb-NO" dirty="0">
                <a:latin typeface="Arial" pitchFamily="34" charset="0"/>
                <a:cs typeface="Arial" pitchFamily="34" charset="0"/>
              </a:rPr>
              <a:t>for naturmangfold</a:t>
            </a:r>
          </a:p>
        </p:txBody>
      </p:sp>
      <p:pic>
        <p:nvPicPr>
          <p:cNvPr id="3" name="Bilde 2">
            <a:extLst>
              <a:ext uri="{FF2B5EF4-FFF2-40B4-BE49-F238E27FC236}">
                <a16:creationId xmlns:a16="http://schemas.microsoft.com/office/drawing/2014/main" id="{B8E3935D-2A26-420E-BDCF-9B66AFF52002}"/>
              </a:ext>
            </a:extLst>
          </p:cNvPr>
          <p:cNvPicPr>
            <a:picLocks noChangeAspect="1"/>
          </p:cNvPicPr>
          <p:nvPr/>
        </p:nvPicPr>
        <p:blipFill>
          <a:blip r:embed="rId3"/>
          <a:stretch>
            <a:fillRect/>
          </a:stretch>
        </p:blipFill>
        <p:spPr>
          <a:xfrm>
            <a:off x="4283303" y="288752"/>
            <a:ext cx="3254634" cy="4591050"/>
          </a:xfrm>
          <a:prstGeom prst="rect">
            <a:avLst/>
          </a:prstGeom>
          <a:ln>
            <a:noFill/>
          </a:ln>
          <a:effectLst>
            <a:outerShdw blurRad="292100" dist="139700" dir="2700000" algn="tl" rotWithShape="0">
              <a:srgbClr val="333333">
                <a:alpha val="65000"/>
              </a:srgbClr>
            </a:outerShdw>
          </a:effectLst>
        </p:spPr>
      </p:pic>
      <p:sp>
        <p:nvSpPr>
          <p:cNvPr id="4" name="Rektangel 3">
            <a:extLst>
              <a:ext uri="{FF2B5EF4-FFF2-40B4-BE49-F238E27FC236}">
                <a16:creationId xmlns:a16="http://schemas.microsoft.com/office/drawing/2014/main" id="{F35DCA81-0DAF-480E-8F8C-825AE3B53F59}"/>
              </a:ext>
            </a:extLst>
          </p:cNvPr>
          <p:cNvSpPr/>
          <p:nvPr/>
        </p:nvSpPr>
        <p:spPr>
          <a:xfrm>
            <a:off x="4230029" y="2185639"/>
            <a:ext cx="156117" cy="2007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026" name="Picture 2" descr="Bilderesultat for norgeskart">
            <a:extLst>
              <a:ext uri="{FF2B5EF4-FFF2-40B4-BE49-F238E27FC236}">
                <a16:creationId xmlns:a16="http://schemas.microsoft.com/office/drawing/2014/main" id="{86E06F18-671F-4BC9-BCDA-8330DDD26B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395" y="1312986"/>
            <a:ext cx="3512603" cy="3577754"/>
          </a:xfrm>
          <a:prstGeom prst="rect">
            <a:avLst/>
          </a:prstGeom>
          <a:noFill/>
          <a:extLst>
            <a:ext uri="{909E8E84-426E-40DD-AFC4-6F175D3DCCD1}">
              <a14:hiddenFill xmlns:a14="http://schemas.microsoft.com/office/drawing/2010/main">
                <a:solidFill>
                  <a:srgbClr val="FFFFFF"/>
                </a:solidFill>
              </a14:hiddenFill>
            </a:ext>
          </a:extLst>
        </p:spPr>
      </p:pic>
      <p:sp>
        <p:nvSpPr>
          <p:cNvPr id="5" name="Ellipse 4">
            <a:extLst>
              <a:ext uri="{FF2B5EF4-FFF2-40B4-BE49-F238E27FC236}">
                <a16:creationId xmlns:a16="http://schemas.microsoft.com/office/drawing/2014/main" id="{A1346734-D37B-4A3B-A6E9-5A87B096AA9F}"/>
              </a:ext>
            </a:extLst>
          </p:cNvPr>
          <p:cNvSpPr/>
          <p:nvPr/>
        </p:nvSpPr>
        <p:spPr>
          <a:xfrm>
            <a:off x="1406771" y="4284053"/>
            <a:ext cx="128954" cy="12895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Ellipse 7">
            <a:extLst>
              <a:ext uri="{FF2B5EF4-FFF2-40B4-BE49-F238E27FC236}">
                <a16:creationId xmlns:a16="http://schemas.microsoft.com/office/drawing/2014/main" id="{CDD58F96-014B-40BD-9E62-984686A7B190}"/>
              </a:ext>
            </a:extLst>
          </p:cNvPr>
          <p:cNvSpPr/>
          <p:nvPr/>
        </p:nvSpPr>
        <p:spPr>
          <a:xfrm>
            <a:off x="633454" y="4371976"/>
            <a:ext cx="128954" cy="12895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Ellipse 8">
            <a:extLst>
              <a:ext uri="{FF2B5EF4-FFF2-40B4-BE49-F238E27FC236}">
                <a16:creationId xmlns:a16="http://schemas.microsoft.com/office/drawing/2014/main" id="{A9CDD496-64D9-41A1-B29E-A9EC3E81B4CD}"/>
              </a:ext>
            </a:extLst>
          </p:cNvPr>
          <p:cNvSpPr/>
          <p:nvPr/>
        </p:nvSpPr>
        <p:spPr>
          <a:xfrm>
            <a:off x="1348157" y="4425454"/>
            <a:ext cx="128954" cy="12895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Ellipse 9">
            <a:extLst>
              <a:ext uri="{FF2B5EF4-FFF2-40B4-BE49-F238E27FC236}">
                <a16:creationId xmlns:a16="http://schemas.microsoft.com/office/drawing/2014/main" id="{DDFF782C-1A97-46DE-BB89-BE597E4D91EB}"/>
              </a:ext>
            </a:extLst>
          </p:cNvPr>
          <p:cNvSpPr/>
          <p:nvPr/>
        </p:nvSpPr>
        <p:spPr>
          <a:xfrm>
            <a:off x="1406771" y="4164249"/>
            <a:ext cx="128954" cy="12895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Ellipse 10">
            <a:extLst>
              <a:ext uri="{FF2B5EF4-FFF2-40B4-BE49-F238E27FC236}">
                <a16:creationId xmlns:a16="http://schemas.microsoft.com/office/drawing/2014/main" id="{532C1305-D815-4291-83B3-FC0F06CD4302}"/>
              </a:ext>
            </a:extLst>
          </p:cNvPr>
          <p:cNvSpPr/>
          <p:nvPr/>
        </p:nvSpPr>
        <p:spPr>
          <a:xfrm>
            <a:off x="1336434" y="3393474"/>
            <a:ext cx="128954" cy="12895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Ellipse 11">
            <a:extLst>
              <a:ext uri="{FF2B5EF4-FFF2-40B4-BE49-F238E27FC236}">
                <a16:creationId xmlns:a16="http://schemas.microsoft.com/office/drawing/2014/main" id="{6D23829A-72D1-4E87-8C60-5C5357004561}"/>
              </a:ext>
            </a:extLst>
          </p:cNvPr>
          <p:cNvSpPr/>
          <p:nvPr/>
        </p:nvSpPr>
        <p:spPr>
          <a:xfrm>
            <a:off x="3375170" y="1610468"/>
            <a:ext cx="128954" cy="12895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Ellipse 12">
            <a:extLst>
              <a:ext uri="{FF2B5EF4-FFF2-40B4-BE49-F238E27FC236}">
                <a16:creationId xmlns:a16="http://schemas.microsoft.com/office/drawing/2014/main" id="{7311274F-74F6-4450-9E7D-39628FAFB33C}"/>
              </a:ext>
            </a:extLst>
          </p:cNvPr>
          <p:cNvSpPr/>
          <p:nvPr/>
        </p:nvSpPr>
        <p:spPr>
          <a:xfrm>
            <a:off x="1588478" y="3218362"/>
            <a:ext cx="128954" cy="12895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Ellipse 13">
            <a:extLst>
              <a:ext uri="{FF2B5EF4-FFF2-40B4-BE49-F238E27FC236}">
                <a16:creationId xmlns:a16="http://schemas.microsoft.com/office/drawing/2014/main" id="{A6416DE9-58B5-4A78-84D0-AB16E2A2555D}"/>
              </a:ext>
            </a:extLst>
          </p:cNvPr>
          <p:cNvSpPr/>
          <p:nvPr/>
        </p:nvSpPr>
        <p:spPr>
          <a:xfrm>
            <a:off x="2039817" y="2653811"/>
            <a:ext cx="128954" cy="12895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Ellipse 14">
            <a:extLst>
              <a:ext uri="{FF2B5EF4-FFF2-40B4-BE49-F238E27FC236}">
                <a16:creationId xmlns:a16="http://schemas.microsoft.com/office/drawing/2014/main" id="{DCA2BBF8-85C8-41E7-87EF-5E2B702F6433}"/>
              </a:ext>
            </a:extLst>
          </p:cNvPr>
          <p:cNvSpPr/>
          <p:nvPr/>
        </p:nvSpPr>
        <p:spPr>
          <a:xfrm>
            <a:off x="857438" y="3557597"/>
            <a:ext cx="128954" cy="12895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Ellipse 15">
            <a:extLst>
              <a:ext uri="{FF2B5EF4-FFF2-40B4-BE49-F238E27FC236}">
                <a16:creationId xmlns:a16="http://schemas.microsoft.com/office/drawing/2014/main" id="{661B84F2-D90A-4918-A2CF-A2FEDD19AF6F}"/>
              </a:ext>
            </a:extLst>
          </p:cNvPr>
          <p:cNvSpPr/>
          <p:nvPr/>
        </p:nvSpPr>
        <p:spPr>
          <a:xfrm>
            <a:off x="1230926" y="3932179"/>
            <a:ext cx="128954" cy="12895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61224438"/>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F95E257B-934E-44F3-B642-5F5A1CCE369D}"/>
              </a:ext>
            </a:extLst>
          </p:cNvPr>
          <p:cNvPicPr>
            <a:picLocks noChangeAspect="1"/>
          </p:cNvPicPr>
          <p:nvPr/>
        </p:nvPicPr>
        <p:blipFill>
          <a:blip r:embed="rId3"/>
          <a:stretch>
            <a:fillRect/>
          </a:stretch>
        </p:blipFill>
        <p:spPr>
          <a:xfrm>
            <a:off x="222714" y="636587"/>
            <a:ext cx="4247687" cy="3109914"/>
          </a:xfrm>
          <a:prstGeom prst="rect">
            <a:avLst/>
          </a:prstGeom>
        </p:spPr>
      </p:pic>
      <p:pic>
        <p:nvPicPr>
          <p:cNvPr id="2" name="Bilde 1">
            <a:extLst>
              <a:ext uri="{FF2B5EF4-FFF2-40B4-BE49-F238E27FC236}">
                <a16:creationId xmlns:a16="http://schemas.microsoft.com/office/drawing/2014/main" id="{4C2896F6-1809-4326-AB1E-1063C8CA4DFE}"/>
              </a:ext>
            </a:extLst>
          </p:cNvPr>
          <p:cNvPicPr>
            <a:picLocks noChangeAspect="1"/>
          </p:cNvPicPr>
          <p:nvPr/>
        </p:nvPicPr>
        <p:blipFill>
          <a:blip r:embed="rId4"/>
          <a:stretch>
            <a:fillRect/>
          </a:stretch>
        </p:blipFill>
        <p:spPr>
          <a:xfrm>
            <a:off x="4681158" y="1194192"/>
            <a:ext cx="3722254" cy="3726966"/>
          </a:xfrm>
          <a:prstGeom prst="rect">
            <a:avLst/>
          </a:prstGeom>
        </p:spPr>
      </p:pic>
    </p:spTree>
    <p:extLst>
      <p:ext uri="{BB962C8B-B14F-4D97-AF65-F5344CB8AC3E}">
        <p14:creationId xmlns:p14="http://schemas.microsoft.com/office/powerpoint/2010/main" val="2278189265"/>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a:p>
        </p:txBody>
      </p:sp>
      <p:pic>
        <p:nvPicPr>
          <p:cNvPr id="5" name="Plassholder for innhold 4"/>
          <p:cNvPicPr>
            <a:picLocks noGrp="1" noChangeAspect="1"/>
          </p:cNvPicPr>
          <p:nvPr>
            <p:ph idx="1"/>
          </p:nvPr>
        </p:nvPicPr>
        <p:blipFill>
          <a:blip r:embed="rId3"/>
          <a:stretch>
            <a:fillRect/>
          </a:stretch>
        </p:blipFill>
        <p:spPr>
          <a:xfrm>
            <a:off x="0" y="0"/>
            <a:ext cx="9144000" cy="5625858"/>
          </a:xfrm>
          <a:prstGeom prst="rect">
            <a:avLst/>
          </a:prstGeom>
        </p:spPr>
      </p:pic>
      <p:sp>
        <p:nvSpPr>
          <p:cNvPr id="4" name="Plassholder for lysbildenummer 3"/>
          <p:cNvSpPr>
            <a:spLocks noGrp="1"/>
          </p:cNvSpPr>
          <p:nvPr>
            <p:ph type="sldNum" sz="quarter" idx="12"/>
          </p:nvPr>
        </p:nvSpPr>
        <p:spPr/>
        <p:txBody>
          <a:bodyPr/>
          <a:lstStyle/>
          <a:p>
            <a:pPr>
              <a:defRPr/>
            </a:pPr>
            <a:endParaRPr lang="nb-NO" dirty="0"/>
          </a:p>
        </p:txBody>
      </p:sp>
    </p:spTree>
    <p:extLst>
      <p:ext uri="{BB962C8B-B14F-4D97-AF65-F5344CB8AC3E}">
        <p14:creationId xmlns:p14="http://schemas.microsoft.com/office/powerpoint/2010/main" val="2898676211"/>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5E1B65A6-77BD-45C6-92E8-F3891BEA0740}"/>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t="36032" r="25000" b="28341"/>
          <a:stretch/>
        </p:blipFill>
        <p:spPr>
          <a:xfrm>
            <a:off x="0" y="0"/>
            <a:ext cx="9144000" cy="5143500"/>
          </a:xfrm>
          <a:prstGeom prst="rect">
            <a:avLst/>
          </a:prstGeom>
        </p:spPr>
      </p:pic>
      <p:sp>
        <p:nvSpPr>
          <p:cNvPr id="9" name="Title 1"/>
          <p:cNvSpPr txBox="1">
            <a:spLocks/>
          </p:cNvSpPr>
          <p:nvPr/>
        </p:nvSpPr>
        <p:spPr>
          <a:xfrm>
            <a:off x="355846" y="1204582"/>
            <a:ext cx="8432308" cy="1271553"/>
          </a:xfrm>
          <a:prstGeom prst="rect">
            <a:avLst/>
          </a:prstGeom>
        </p:spPr>
        <p:txBody>
          <a:bodyPr/>
          <a:lstStyle>
            <a:lvl1pPr algn="l" defTabSz="816240" rtl="0" eaLnBrk="1" latinLnBrk="0" hangingPunct="1">
              <a:spcBef>
                <a:spcPct val="0"/>
              </a:spcBef>
              <a:buNone/>
              <a:defRPr sz="3200" b="1" kern="1200">
                <a:solidFill>
                  <a:srgbClr val="4A8617"/>
                </a:solidFill>
                <a:latin typeface="+mj-lt"/>
                <a:ea typeface="+mj-ea"/>
                <a:cs typeface="+mj-cs"/>
              </a:defRPr>
            </a:lvl1pPr>
          </a:lstStyle>
          <a:p>
            <a:r>
              <a:rPr lang="nb-NO" sz="3600" dirty="0">
                <a:solidFill>
                  <a:schemeClr val="bg1"/>
                </a:solidFill>
              </a:rPr>
              <a:t>Hvorfor trenger vi arealregnskap?</a:t>
            </a:r>
          </a:p>
        </p:txBody>
      </p:sp>
      <p:sp>
        <p:nvSpPr>
          <p:cNvPr id="10" name="Text Placeholder 2"/>
          <p:cNvSpPr txBox="1">
            <a:spLocks/>
          </p:cNvSpPr>
          <p:nvPr/>
        </p:nvSpPr>
        <p:spPr>
          <a:xfrm>
            <a:off x="355846" y="779318"/>
            <a:ext cx="6045952" cy="477181"/>
          </a:xfrm>
          <a:prstGeom prst="rect">
            <a:avLst/>
          </a:prstGeom>
        </p:spPr>
        <p:txBody>
          <a:bodyPr/>
          <a:lstStyle>
            <a:lvl1pPr marL="105263" indent="-105263" algn="l" defTabSz="816240" rtl="0" eaLnBrk="1" latinLnBrk="0" hangingPunct="1">
              <a:spcBef>
                <a:spcPts val="619"/>
              </a:spcBef>
              <a:buFont typeface="Arial" pitchFamily="34" charset="0"/>
              <a:buChar char="•"/>
              <a:defRPr sz="1500" kern="1200">
                <a:solidFill>
                  <a:schemeClr val="tx1"/>
                </a:solidFill>
                <a:latin typeface="+mn-lt"/>
                <a:ea typeface="+mn-ea"/>
                <a:cs typeface="+mn-cs"/>
              </a:defRPr>
            </a:lvl1pPr>
            <a:lvl2pPr marL="305287" indent="-156214" algn="l" defTabSz="816240" rtl="0" eaLnBrk="1" latinLnBrk="0" hangingPunct="1">
              <a:spcBef>
                <a:spcPct val="20000"/>
              </a:spcBef>
              <a:buFont typeface="Arial" pitchFamily="34" charset="0"/>
              <a:buChar char="–"/>
              <a:defRPr sz="1300" kern="1200">
                <a:solidFill>
                  <a:schemeClr val="tx1"/>
                </a:solidFill>
                <a:latin typeface="+mn-lt"/>
                <a:ea typeface="+mn-ea"/>
                <a:cs typeface="+mn-cs"/>
              </a:defRPr>
            </a:lvl2pPr>
            <a:lvl3pPr marL="488950" indent="-136525" algn="l" defTabSz="816240" rtl="0" eaLnBrk="1" latinLnBrk="0" hangingPunct="1">
              <a:spcBef>
                <a:spcPct val="20000"/>
              </a:spcBef>
              <a:buFont typeface="Arial" pitchFamily="34" charset="0"/>
              <a:buChar char="–"/>
              <a:defRPr sz="1100" kern="1200">
                <a:solidFill>
                  <a:schemeClr val="tx1"/>
                </a:solidFill>
                <a:latin typeface="+mn-lt"/>
                <a:ea typeface="+mn-ea"/>
                <a:cs typeface="+mn-cs"/>
              </a:defRPr>
            </a:lvl3pPr>
            <a:lvl4pPr marL="679450" indent="-139700" algn="l" defTabSz="81624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857250" indent="-139700" algn="l" defTabSz="81624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244661" indent="-204060" algn="l" defTabSz="81624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52781" indent="-204060" algn="l" defTabSz="81624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60901" indent="-204060" algn="l" defTabSz="81624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69022" indent="-204060" algn="l" defTabSz="81624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buNone/>
            </a:pPr>
            <a:r>
              <a:rPr lang="nb-NO" sz="2400" dirty="0">
                <a:solidFill>
                  <a:srgbClr val="FFFFFF"/>
                </a:solidFill>
              </a:rPr>
              <a:t>18. mars 2020</a:t>
            </a:r>
          </a:p>
        </p:txBody>
      </p:sp>
      <p:sp>
        <p:nvSpPr>
          <p:cNvPr id="12" name="Text Placeholder 2">
            <a:extLst>
              <a:ext uri="{FF2B5EF4-FFF2-40B4-BE49-F238E27FC236}">
                <a16:creationId xmlns:a16="http://schemas.microsoft.com/office/drawing/2014/main" id="{7D1C673B-764A-4537-8759-7D93AB75BD8C}"/>
              </a:ext>
            </a:extLst>
          </p:cNvPr>
          <p:cNvSpPr txBox="1">
            <a:spLocks/>
          </p:cNvSpPr>
          <p:nvPr/>
        </p:nvSpPr>
        <p:spPr>
          <a:xfrm>
            <a:off x="355845" y="2866750"/>
            <a:ext cx="7128687" cy="1840717"/>
          </a:xfrm>
          <a:prstGeom prst="rect">
            <a:avLst/>
          </a:prstGeom>
        </p:spPr>
        <p:txBody>
          <a:bodyPr/>
          <a:lstStyle>
            <a:lvl1pPr marL="105263" indent="-105263" algn="l" defTabSz="816240" rtl="0" eaLnBrk="1" latinLnBrk="0" hangingPunct="1">
              <a:spcBef>
                <a:spcPts val="619"/>
              </a:spcBef>
              <a:buFont typeface="Arial" pitchFamily="34" charset="0"/>
              <a:buChar char="•"/>
              <a:defRPr sz="1500" kern="1200">
                <a:solidFill>
                  <a:schemeClr val="tx1"/>
                </a:solidFill>
                <a:latin typeface="+mn-lt"/>
                <a:ea typeface="+mn-ea"/>
                <a:cs typeface="+mn-cs"/>
              </a:defRPr>
            </a:lvl1pPr>
            <a:lvl2pPr marL="305287" indent="-156214" algn="l" defTabSz="816240" rtl="0" eaLnBrk="1" latinLnBrk="0" hangingPunct="1">
              <a:spcBef>
                <a:spcPct val="20000"/>
              </a:spcBef>
              <a:buFont typeface="Arial" pitchFamily="34" charset="0"/>
              <a:buChar char="–"/>
              <a:defRPr sz="1300" kern="1200">
                <a:solidFill>
                  <a:schemeClr val="tx1"/>
                </a:solidFill>
                <a:latin typeface="+mn-lt"/>
                <a:ea typeface="+mn-ea"/>
                <a:cs typeface="+mn-cs"/>
              </a:defRPr>
            </a:lvl2pPr>
            <a:lvl3pPr marL="488950" indent="-136525" algn="l" defTabSz="816240" rtl="0" eaLnBrk="1" latinLnBrk="0" hangingPunct="1">
              <a:spcBef>
                <a:spcPct val="20000"/>
              </a:spcBef>
              <a:buFont typeface="Arial" pitchFamily="34" charset="0"/>
              <a:buChar char="–"/>
              <a:defRPr sz="1100" kern="1200">
                <a:solidFill>
                  <a:schemeClr val="tx1"/>
                </a:solidFill>
                <a:latin typeface="+mn-lt"/>
                <a:ea typeface="+mn-ea"/>
                <a:cs typeface="+mn-cs"/>
              </a:defRPr>
            </a:lvl3pPr>
            <a:lvl4pPr marL="679450" indent="-139700" algn="l" defTabSz="81624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857250" indent="-139700" algn="l" defTabSz="81624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244661" indent="-204060" algn="l" defTabSz="81624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52781" indent="-204060" algn="l" defTabSz="81624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60901" indent="-204060" algn="l" defTabSz="81624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69022" indent="-204060" algn="l" defTabSz="81624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buNone/>
            </a:pPr>
            <a:r>
              <a:rPr lang="nb-NO" sz="2400" dirty="0">
                <a:solidFill>
                  <a:srgbClr val="FFFFFF"/>
                </a:solidFill>
              </a:rPr>
              <a:t>URBAN EEA Virtuell konferanse</a:t>
            </a:r>
          </a:p>
          <a:p>
            <a:pPr marL="0" indent="0">
              <a:buNone/>
            </a:pPr>
            <a:r>
              <a:rPr lang="nb-NO" sz="2400" dirty="0">
                <a:solidFill>
                  <a:srgbClr val="FFFFFF"/>
                </a:solidFill>
              </a:rPr>
              <a:t>Christian Steel</a:t>
            </a:r>
          </a:p>
          <a:p>
            <a:pPr marL="0" indent="0">
              <a:buNone/>
            </a:pPr>
            <a:r>
              <a:rPr lang="nb-NO" sz="2400" dirty="0">
                <a:solidFill>
                  <a:srgbClr val="FFFFFF"/>
                </a:solidFill>
              </a:rPr>
              <a:t>Generalsekretær Sabima</a:t>
            </a:r>
          </a:p>
        </p:txBody>
      </p:sp>
    </p:spTree>
    <p:extLst>
      <p:ext uri="{BB962C8B-B14F-4D97-AF65-F5344CB8AC3E}">
        <p14:creationId xmlns:p14="http://schemas.microsoft.com/office/powerpoint/2010/main" val="887145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96FAFC52-4581-48BE-B354-99B40C0FF682}"/>
              </a:ext>
            </a:extLst>
          </p:cNvPr>
          <p:cNvPicPr>
            <a:picLocks noChangeAspect="1"/>
          </p:cNvPicPr>
          <p:nvPr/>
        </p:nvPicPr>
        <p:blipFill rotWithShape="1">
          <a:blip r:embed="rId3"/>
          <a:srcRect t="12839"/>
          <a:stretch/>
        </p:blipFill>
        <p:spPr>
          <a:xfrm>
            <a:off x="3181867" y="-42333"/>
            <a:ext cx="4873148" cy="5143500"/>
          </a:xfrm>
          <a:prstGeom prst="rect">
            <a:avLst/>
          </a:prstGeom>
        </p:spPr>
      </p:pic>
      <p:pic>
        <p:nvPicPr>
          <p:cNvPr id="4" name="Bilde 3">
            <a:extLst>
              <a:ext uri="{FF2B5EF4-FFF2-40B4-BE49-F238E27FC236}">
                <a16:creationId xmlns:a16="http://schemas.microsoft.com/office/drawing/2014/main" id="{B7AABF6E-46DB-4439-AF58-23F746335B6E}"/>
              </a:ext>
            </a:extLst>
          </p:cNvPr>
          <p:cNvPicPr>
            <a:picLocks noChangeAspect="1"/>
          </p:cNvPicPr>
          <p:nvPr/>
        </p:nvPicPr>
        <p:blipFill>
          <a:blip r:embed="rId4"/>
          <a:stretch>
            <a:fillRect/>
          </a:stretch>
        </p:blipFill>
        <p:spPr>
          <a:xfrm>
            <a:off x="9258295" y="960833"/>
            <a:ext cx="1113372" cy="716180"/>
          </a:xfrm>
          <a:prstGeom prst="rect">
            <a:avLst/>
          </a:prstGeom>
        </p:spPr>
      </p:pic>
      <p:pic>
        <p:nvPicPr>
          <p:cNvPr id="1026" name="Picture 2" descr="Bilderesultat for world economic forum">
            <a:extLst>
              <a:ext uri="{FF2B5EF4-FFF2-40B4-BE49-F238E27FC236}">
                <a16:creationId xmlns:a16="http://schemas.microsoft.com/office/drawing/2014/main" id="{44356F52-80D4-4503-9465-8686D663F4B6}"/>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45035" y="327770"/>
            <a:ext cx="2478487" cy="1525223"/>
          </a:xfrm>
          <a:prstGeom prst="rect">
            <a:avLst/>
          </a:prstGeom>
          <a:noFill/>
          <a:extLst>
            <a:ext uri="{909E8E84-426E-40DD-AFC4-6F175D3DCCD1}">
              <a14:hiddenFill xmlns:a14="http://schemas.microsoft.com/office/drawing/2010/main">
                <a:solidFill>
                  <a:srgbClr val="FFFFFF"/>
                </a:solidFill>
              </a14:hiddenFill>
            </a:ext>
          </a:extLst>
        </p:spPr>
      </p:pic>
      <p:sp>
        <p:nvSpPr>
          <p:cNvPr id="5" name="Ellipse 4">
            <a:extLst>
              <a:ext uri="{FF2B5EF4-FFF2-40B4-BE49-F238E27FC236}">
                <a16:creationId xmlns:a16="http://schemas.microsoft.com/office/drawing/2014/main" id="{6EC91A62-B994-4B20-A949-E6CF8A4AA852}"/>
              </a:ext>
            </a:extLst>
          </p:cNvPr>
          <p:cNvSpPr/>
          <p:nvPr/>
        </p:nvSpPr>
        <p:spPr>
          <a:xfrm>
            <a:off x="6147648" y="1075268"/>
            <a:ext cx="1260685" cy="136651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v</a:t>
            </a:r>
          </a:p>
        </p:txBody>
      </p:sp>
      <p:pic>
        <p:nvPicPr>
          <p:cNvPr id="5122" name="Picture 2" descr="Bilderesultat for global risks report 2020">
            <a:extLst>
              <a:ext uri="{FF2B5EF4-FFF2-40B4-BE49-F238E27FC236}">
                <a16:creationId xmlns:a16="http://schemas.microsoft.com/office/drawing/2014/main" id="{E5550EF0-CF61-476B-9B89-94AD15D6ECFD}"/>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rot="411898">
            <a:off x="660740" y="2116019"/>
            <a:ext cx="1872089" cy="26441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Ellipse 6">
            <a:extLst>
              <a:ext uri="{FF2B5EF4-FFF2-40B4-BE49-F238E27FC236}">
                <a16:creationId xmlns:a16="http://schemas.microsoft.com/office/drawing/2014/main" id="{13721E07-135A-4C76-A39A-8262C25FC2EF}"/>
              </a:ext>
            </a:extLst>
          </p:cNvPr>
          <p:cNvSpPr/>
          <p:nvPr/>
        </p:nvSpPr>
        <p:spPr>
          <a:xfrm>
            <a:off x="4284747" y="2023532"/>
            <a:ext cx="557571" cy="3196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8337540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96E6E3D1-308B-4FF3-A71A-E42D2B81993D}"/>
              </a:ext>
            </a:extLst>
          </p:cNvPr>
          <p:cNvPicPr>
            <a:picLocks noChangeAspect="1"/>
          </p:cNvPicPr>
          <p:nvPr/>
        </p:nvPicPr>
        <p:blipFill>
          <a:blip r:embed="rId3"/>
          <a:stretch>
            <a:fillRect/>
          </a:stretch>
        </p:blipFill>
        <p:spPr>
          <a:xfrm>
            <a:off x="0" y="686764"/>
            <a:ext cx="9144000" cy="3539188"/>
          </a:xfrm>
          <a:prstGeom prst="rect">
            <a:avLst/>
          </a:prstGeom>
        </p:spPr>
      </p:pic>
      <p:pic>
        <p:nvPicPr>
          <p:cNvPr id="8" name="Bilde 7">
            <a:extLst>
              <a:ext uri="{FF2B5EF4-FFF2-40B4-BE49-F238E27FC236}">
                <a16:creationId xmlns:a16="http://schemas.microsoft.com/office/drawing/2014/main" id="{48F259A9-7434-47B3-8A64-A0CA6BBD97C7}"/>
              </a:ext>
            </a:extLst>
          </p:cNvPr>
          <p:cNvPicPr>
            <a:picLocks noChangeAspect="1"/>
          </p:cNvPicPr>
          <p:nvPr/>
        </p:nvPicPr>
        <p:blipFill>
          <a:blip r:embed="rId4"/>
          <a:stretch>
            <a:fillRect/>
          </a:stretch>
        </p:blipFill>
        <p:spPr>
          <a:xfrm>
            <a:off x="7296150" y="162885"/>
            <a:ext cx="1847850" cy="523875"/>
          </a:xfrm>
          <a:prstGeom prst="rect">
            <a:avLst/>
          </a:prstGeom>
        </p:spPr>
      </p:pic>
    </p:spTree>
    <p:extLst>
      <p:ext uri="{BB962C8B-B14F-4D97-AF65-F5344CB8AC3E}">
        <p14:creationId xmlns:p14="http://schemas.microsoft.com/office/powerpoint/2010/main" val="4212418555"/>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AACEE018-7578-426D-8114-26680C5CB21E}"/>
              </a:ext>
            </a:extLst>
          </p:cNvPr>
          <p:cNvPicPr>
            <a:picLocks noChangeAspect="1"/>
          </p:cNvPicPr>
          <p:nvPr/>
        </p:nvPicPr>
        <p:blipFill>
          <a:blip r:embed="rId3"/>
          <a:stretch>
            <a:fillRect/>
          </a:stretch>
        </p:blipFill>
        <p:spPr>
          <a:xfrm>
            <a:off x="213064" y="683702"/>
            <a:ext cx="3728965" cy="4106750"/>
          </a:xfrm>
          <a:prstGeom prst="rect">
            <a:avLst/>
          </a:prstGeom>
        </p:spPr>
      </p:pic>
      <p:grpSp>
        <p:nvGrpSpPr>
          <p:cNvPr id="7" name="Gruppe 6">
            <a:extLst>
              <a:ext uri="{FF2B5EF4-FFF2-40B4-BE49-F238E27FC236}">
                <a16:creationId xmlns:a16="http://schemas.microsoft.com/office/drawing/2014/main" id="{73BDC4B2-F4D8-4615-8CA3-13219E97CBEC}"/>
              </a:ext>
            </a:extLst>
          </p:cNvPr>
          <p:cNvGrpSpPr/>
          <p:nvPr/>
        </p:nvGrpSpPr>
        <p:grpSpPr>
          <a:xfrm>
            <a:off x="3926340" y="693543"/>
            <a:ext cx="2675558" cy="4193590"/>
            <a:chOff x="4572000" y="343639"/>
            <a:chExt cx="3220959" cy="5048436"/>
          </a:xfrm>
        </p:grpSpPr>
        <p:pic>
          <p:nvPicPr>
            <p:cNvPr id="5" name="Bilde 4">
              <a:extLst>
                <a:ext uri="{FF2B5EF4-FFF2-40B4-BE49-F238E27FC236}">
                  <a16:creationId xmlns:a16="http://schemas.microsoft.com/office/drawing/2014/main" id="{B22A77FB-142B-4B9D-8B88-B99B32592CFA}"/>
                </a:ext>
              </a:extLst>
            </p:cNvPr>
            <p:cNvPicPr>
              <a:picLocks noChangeAspect="1"/>
            </p:cNvPicPr>
            <p:nvPr/>
          </p:nvPicPr>
          <p:blipFill rotWithShape="1">
            <a:blip r:embed="rId4"/>
            <a:srcRect t="1" b="7690"/>
            <a:stretch/>
          </p:blipFill>
          <p:spPr>
            <a:xfrm>
              <a:off x="4572000" y="343639"/>
              <a:ext cx="3194326" cy="455351"/>
            </a:xfrm>
            <a:prstGeom prst="rect">
              <a:avLst/>
            </a:prstGeom>
          </p:spPr>
        </p:pic>
        <p:pic>
          <p:nvPicPr>
            <p:cNvPr id="6" name="Bilde 5">
              <a:extLst>
                <a:ext uri="{FF2B5EF4-FFF2-40B4-BE49-F238E27FC236}">
                  <a16:creationId xmlns:a16="http://schemas.microsoft.com/office/drawing/2014/main" id="{55E60C59-B48B-442A-9F7E-51B6E230B1B4}"/>
                </a:ext>
              </a:extLst>
            </p:cNvPr>
            <p:cNvPicPr>
              <a:picLocks noChangeAspect="1"/>
            </p:cNvPicPr>
            <p:nvPr/>
          </p:nvPicPr>
          <p:blipFill>
            <a:blip r:embed="rId5"/>
            <a:stretch>
              <a:fillRect/>
            </a:stretch>
          </p:blipFill>
          <p:spPr>
            <a:xfrm>
              <a:off x="4598633" y="781234"/>
              <a:ext cx="3194326" cy="4610841"/>
            </a:xfrm>
            <a:prstGeom prst="rect">
              <a:avLst/>
            </a:prstGeom>
          </p:spPr>
        </p:pic>
      </p:grpSp>
      <p:pic>
        <p:nvPicPr>
          <p:cNvPr id="8" name="Bilde 7">
            <a:extLst>
              <a:ext uri="{FF2B5EF4-FFF2-40B4-BE49-F238E27FC236}">
                <a16:creationId xmlns:a16="http://schemas.microsoft.com/office/drawing/2014/main" id="{BE9BC12F-B328-484E-A56B-AAF27E22074F}"/>
              </a:ext>
            </a:extLst>
          </p:cNvPr>
          <p:cNvPicPr>
            <a:picLocks noChangeAspect="1"/>
          </p:cNvPicPr>
          <p:nvPr/>
        </p:nvPicPr>
        <p:blipFill>
          <a:blip r:embed="rId6"/>
          <a:stretch>
            <a:fillRect/>
          </a:stretch>
        </p:blipFill>
        <p:spPr>
          <a:xfrm>
            <a:off x="6674872" y="3393916"/>
            <a:ext cx="2231513" cy="1642133"/>
          </a:xfrm>
          <a:prstGeom prst="rect">
            <a:avLst/>
          </a:prstGeom>
        </p:spPr>
      </p:pic>
      <p:pic>
        <p:nvPicPr>
          <p:cNvPr id="9" name="Bilde 8">
            <a:extLst>
              <a:ext uri="{FF2B5EF4-FFF2-40B4-BE49-F238E27FC236}">
                <a16:creationId xmlns:a16="http://schemas.microsoft.com/office/drawing/2014/main" id="{C9C03CE6-9AA8-4A9D-906D-7FA8604AF53D}"/>
              </a:ext>
            </a:extLst>
          </p:cNvPr>
          <p:cNvPicPr>
            <a:picLocks noChangeAspect="1"/>
          </p:cNvPicPr>
          <p:nvPr/>
        </p:nvPicPr>
        <p:blipFill>
          <a:blip r:embed="rId7"/>
          <a:stretch>
            <a:fillRect/>
          </a:stretch>
        </p:blipFill>
        <p:spPr>
          <a:xfrm>
            <a:off x="6652749" y="981785"/>
            <a:ext cx="2368031" cy="2308404"/>
          </a:xfrm>
          <a:prstGeom prst="rect">
            <a:avLst/>
          </a:prstGeom>
        </p:spPr>
      </p:pic>
      <p:pic>
        <p:nvPicPr>
          <p:cNvPr id="10" name="Bilde 9">
            <a:extLst>
              <a:ext uri="{FF2B5EF4-FFF2-40B4-BE49-F238E27FC236}">
                <a16:creationId xmlns:a16="http://schemas.microsoft.com/office/drawing/2014/main" id="{B99C8A14-EF2F-4934-880A-59DC6B311DE6}"/>
              </a:ext>
            </a:extLst>
          </p:cNvPr>
          <p:cNvPicPr>
            <a:picLocks noChangeAspect="1"/>
          </p:cNvPicPr>
          <p:nvPr/>
        </p:nvPicPr>
        <p:blipFill>
          <a:blip r:embed="rId8"/>
          <a:stretch>
            <a:fillRect/>
          </a:stretch>
        </p:blipFill>
        <p:spPr>
          <a:xfrm>
            <a:off x="266332" y="190990"/>
            <a:ext cx="1323975" cy="457200"/>
          </a:xfrm>
          <a:prstGeom prst="rect">
            <a:avLst/>
          </a:prstGeom>
        </p:spPr>
      </p:pic>
    </p:spTree>
    <p:extLst>
      <p:ext uri="{BB962C8B-B14F-4D97-AF65-F5344CB8AC3E}">
        <p14:creationId xmlns:p14="http://schemas.microsoft.com/office/powerpoint/2010/main" val="37805534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ADAAC465-392D-4196-A0F4-73B106A8D54C}"/>
              </a:ext>
            </a:extLst>
          </p:cNvPr>
          <p:cNvPicPr>
            <a:picLocks noChangeAspect="1"/>
          </p:cNvPicPr>
          <p:nvPr/>
        </p:nvPicPr>
        <p:blipFill>
          <a:blip r:embed="rId3"/>
          <a:stretch>
            <a:fillRect/>
          </a:stretch>
        </p:blipFill>
        <p:spPr>
          <a:xfrm>
            <a:off x="424542" y="379022"/>
            <a:ext cx="7538681" cy="4340541"/>
          </a:xfrm>
          <a:prstGeom prst="rect">
            <a:avLst/>
          </a:prstGeom>
        </p:spPr>
      </p:pic>
    </p:spTree>
    <p:extLst>
      <p:ext uri="{BB962C8B-B14F-4D97-AF65-F5344CB8AC3E}">
        <p14:creationId xmlns:p14="http://schemas.microsoft.com/office/powerpoint/2010/main" val="3194253528"/>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074" name="Picture 2" descr="C:\Users\csteel\Documents\0Kladdeversjoner\Hårkjuke.jpg"/>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72905" y="1"/>
            <a:ext cx="6889945" cy="5164229"/>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386804" y="3720348"/>
            <a:ext cx="2926221" cy="12832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59576" y="3720349"/>
            <a:ext cx="3223940" cy="12846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2"/>
          <p:cNvSpPr txBox="1">
            <a:spLocks noChangeArrowheads="1"/>
          </p:cNvSpPr>
          <p:nvPr/>
        </p:nvSpPr>
        <p:spPr bwMode="auto">
          <a:xfrm>
            <a:off x="1251401" y="141480"/>
            <a:ext cx="61722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pitchFamily="18" charset="0"/>
              </a:defRPr>
            </a:lvl2pPr>
            <a:lvl3pPr algn="ctr" rtl="0" eaLnBrk="0" fontAlgn="base" hangingPunct="0">
              <a:spcBef>
                <a:spcPct val="0"/>
              </a:spcBef>
              <a:spcAft>
                <a:spcPct val="0"/>
              </a:spcAft>
              <a:defRPr sz="4400">
                <a:solidFill>
                  <a:schemeClr val="tx2"/>
                </a:solidFill>
                <a:latin typeface="Times" pitchFamily="18" charset="0"/>
              </a:defRPr>
            </a:lvl3pPr>
            <a:lvl4pPr algn="ctr" rtl="0" eaLnBrk="0" fontAlgn="base" hangingPunct="0">
              <a:spcBef>
                <a:spcPct val="0"/>
              </a:spcBef>
              <a:spcAft>
                <a:spcPct val="0"/>
              </a:spcAft>
              <a:defRPr sz="4400">
                <a:solidFill>
                  <a:schemeClr val="tx2"/>
                </a:solidFill>
                <a:latin typeface="Times" pitchFamily="18" charset="0"/>
              </a:defRPr>
            </a:lvl4pPr>
            <a:lvl5pPr algn="ctr" rtl="0" eaLnBrk="0" fontAlgn="base" hangingPunct="0">
              <a:spcBef>
                <a:spcPct val="0"/>
              </a:spcBef>
              <a:spcAft>
                <a:spcPct val="0"/>
              </a:spcAft>
              <a:defRPr sz="4400">
                <a:solidFill>
                  <a:schemeClr val="tx2"/>
                </a:solidFill>
                <a:latin typeface="Times" pitchFamily="18" charset="0"/>
              </a:defRPr>
            </a:lvl5pPr>
            <a:lvl6pPr marL="457200" algn="ctr" rtl="0" fontAlgn="base">
              <a:spcBef>
                <a:spcPct val="0"/>
              </a:spcBef>
              <a:spcAft>
                <a:spcPct val="0"/>
              </a:spcAft>
              <a:defRPr sz="4400">
                <a:solidFill>
                  <a:schemeClr val="tx2"/>
                </a:solidFill>
                <a:latin typeface="Times" pitchFamily="18" charset="0"/>
              </a:defRPr>
            </a:lvl6pPr>
            <a:lvl7pPr marL="914400" algn="ctr" rtl="0" fontAlgn="base">
              <a:spcBef>
                <a:spcPct val="0"/>
              </a:spcBef>
              <a:spcAft>
                <a:spcPct val="0"/>
              </a:spcAft>
              <a:defRPr sz="4400">
                <a:solidFill>
                  <a:schemeClr val="tx2"/>
                </a:solidFill>
                <a:latin typeface="Times" pitchFamily="18" charset="0"/>
              </a:defRPr>
            </a:lvl7pPr>
            <a:lvl8pPr marL="1371600" algn="ctr" rtl="0" fontAlgn="base">
              <a:spcBef>
                <a:spcPct val="0"/>
              </a:spcBef>
              <a:spcAft>
                <a:spcPct val="0"/>
              </a:spcAft>
              <a:defRPr sz="4400">
                <a:solidFill>
                  <a:schemeClr val="tx2"/>
                </a:solidFill>
                <a:latin typeface="Times" pitchFamily="18" charset="0"/>
              </a:defRPr>
            </a:lvl8pPr>
            <a:lvl9pPr marL="1828800" algn="ctr" rtl="0" fontAlgn="base">
              <a:spcBef>
                <a:spcPct val="0"/>
              </a:spcBef>
              <a:spcAft>
                <a:spcPct val="0"/>
              </a:spcAft>
              <a:defRPr sz="4400">
                <a:solidFill>
                  <a:schemeClr val="tx2"/>
                </a:solidFill>
                <a:latin typeface="Times" pitchFamily="18" charset="0"/>
              </a:defRPr>
            </a:lvl9pPr>
          </a:lstStyle>
          <a:p>
            <a:pPr algn="l">
              <a:buNone/>
            </a:pPr>
            <a:r>
              <a:rPr lang="nb-NO" sz="3600" kern="0" dirty="0">
                <a:solidFill>
                  <a:schemeClr val="bg1"/>
                </a:solidFill>
                <a:latin typeface="Arial" pitchFamily="34" charset="0"/>
                <a:cs typeface="Arial" pitchFamily="34" charset="0"/>
              </a:rPr>
              <a:t>Hårkjuke </a:t>
            </a:r>
            <a:r>
              <a:rPr lang="nb-NO" sz="3600" i="1" kern="0" dirty="0">
                <a:solidFill>
                  <a:schemeClr val="bg1"/>
                </a:solidFill>
                <a:latin typeface="Arial" pitchFamily="34" charset="0"/>
                <a:cs typeface="Arial" pitchFamily="34" charset="0"/>
              </a:rPr>
              <a:t>Funalia trogii</a:t>
            </a:r>
            <a:r>
              <a:rPr lang="nb-NO" sz="3600" kern="0" dirty="0">
                <a:solidFill>
                  <a:schemeClr val="bg1"/>
                </a:solidFill>
                <a:latin typeface="Arial" pitchFamily="34" charset="0"/>
                <a:cs typeface="Arial" pitchFamily="34" charset="0"/>
              </a:rPr>
              <a:t> (VU)</a:t>
            </a:r>
            <a:endParaRPr lang="nb-NO" sz="3600" i="1" kern="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2608628143"/>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500"/>
                                        <p:tgtEl>
                                          <p:spTgt spid="3076"/>
                                        </p:tgtEl>
                                      </p:cBhvr>
                                    </p:animEffect>
                                  </p:childTnLst>
                                </p:cTn>
                              </p:par>
                              <p:par>
                                <p:cTn id="8" presetID="10" presetClass="entr" presetSubtype="0" fill="hold" nodeType="withEffect">
                                  <p:stCondLst>
                                    <p:cond delay="0"/>
                                  </p:stCondLst>
                                  <p:childTnLst>
                                    <p:set>
                                      <p:cBhvr>
                                        <p:cTn id="9" dur="1" fill="hold">
                                          <p:stCondLst>
                                            <p:cond delay="0"/>
                                          </p:stCondLst>
                                        </p:cTn>
                                        <p:tgtEl>
                                          <p:spTgt spid="3075"/>
                                        </p:tgtEl>
                                        <p:attrNameLst>
                                          <p:attrName>style.visibility</p:attrName>
                                        </p:attrNameLst>
                                      </p:cBhvr>
                                      <p:to>
                                        <p:strVal val="visible"/>
                                      </p:to>
                                    </p:set>
                                    <p:animEffect transition="in" filter="fade">
                                      <p:cBhvr>
                                        <p:cTn id="10"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4663" y="159065"/>
            <a:ext cx="6065911" cy="4819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564183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Default Theme">
  <a:themeElements>
    <a:clrScheme name="Custom 9">
      <a:dk1>
        <a:sysClr val="windowText" lastClr="000000"/>
      </a:dk1>
      <a:lt1>
        <a:sysClr val="window" lastClr="FFFFFF"/>
      </a:lt1>
      <a:dk2>
        <a:srgbClr val="3C7613"/>
      </a:dk2>
      <a:lt2>
        <a:srgbClr val="EEECE1"/>
      </a:lt2>
      <a:accent1>
        <a:srgbClr val="3C7613"/>
      </a:accent1>
      <a:accent2>
        <a:srgbClr val="1E3C00"/>
      </a:accent2>
      <a:accent3>
        <a:srgbClr val="6ED3E3"/>
      </a:accent3>
      <a:accent4>
        <a:srgbClr val="0A3136"/>
      </a:accent4>
      <a:accent5>
        <a:srgbClr val="F0B42E"/>
      </a:accent5>
      <a:accent6>
        <a:srgbClr val="593F10"/>
      </a:accent6>
      <a:hlink>
        <a:srgbClr val="3C7613"/>
      </a:hlink>
      <a:folHlink>
        <a:srgbClr val="6ED3E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Standard utform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 utformin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Default Theme.thmx</Template>
  <TotalTime>3519</TotalTime>
  <Words>936</Words>
  <Application>Microsoft Office PowerPoint</Application>
  <PresentationFormat>Skjermfremvisning (16:9)</PresentationFormat>
  <Paragraphs>102</Paragraphs>
  <Slides>28</Slides>
  <Notes>24</Notes>
  <HiddenSlides>0</HiddenSlides>
  <MMClips>0</MMClips>
  <ScaleCrop>false</ScaleCrop>
  <HeadingPairs>
    <vt:vector size="6" baseType="variant">
      <vt:variant>
        <vt:lpstr>Brukte skrifter</vt:lpstr>
      </vt:variant>
      <vt:variant>
        <vt:i4>3</vt:i4>
      </vt:variant>
      <vt:variant>
        <vt:lpstr>Tema</vt:lpstr>
      </vt:variant>
      <vt:variant>
        <vt:i4>1</vt:i4>
      </vt:variant>
      <vt:variant>
        <vt:lpstr>Lysbildetitler</vt:lpstr>
      </vt:variant>
      <vt:variant>
        <vt:i4>28</vt:i4>
      </vt:variant>
    </vt:vector>
  </HeadingPairs>
  <TitlesOfParts>
    <vt:vector size="32" baseType="lpstr">
      <vt:lpstr>Arial</vt:lpstr>
      <vt:lpstr>Calibri</vt:lpstr>
      <vt:lpstr>Times</vt:lpstr>
      <vt:lpstr>Default Theme</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Bærekraft</vt:lpstr>
      <vt:lpstr>Arealforbruket truer artene</vt:lpstr>
      <vt:lpstr>PowerPoint-presentasjon</vt:lpstr>
      <vt:lpstr>PowerPoint-presentasjon</vt:lpstr>
      <vt:lpstr>PowerPoint-presentasjon</vt:lpstr>
      <vt:lpstr>«Gjennomgripende samfunnsendringer»</vt:lpstr>
      <vt:lpstr>Verneområder og «hverdagslandskap»</vt:lpstr>
      <vt:lpstr>PowerPoint-presentasjon</vt:lpstr>
      <vt:lpstr>PowerPoint-presentasjon</vt:lpstr>
      <vt:lpstr>PowerPoint-presentasjon</vt:lpstr>
      <vt:lpstr>Riksrevisjonen refser regjeringen</vt:lpstr>
      <vt:lpstr>PowerPoint-presentasjon</vt:lpstr>
      <vt:lpstr>Kun 25 prosent av norsk natur er kartlagt</vt:lpstr>
      <vt:lpstr>PowerPoint-presentasjon</vt:lpstr>
      <vt:lpstr>Kommunedelplaner for naturmangfold</vt:lpstr>
      <vt:lpstr>PowerPoint-presentasjon</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Jenny</dc:creator>
  <cp:lastModifiedBy>Christian Steel</cp:lastModifiedBy>
  <cp:revision>249</cp:revision>
  <dcterms:created xsi:type="dcterms:W3CDTF">2016-08-15T11:48:35Z</dcterms:created>
  <dcterms:modified xsi:type="dcterms:W3CDTF">2020-03-17T08:37:35Z</dcterms:modified>
</cp:coreProperties>
</file>